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1" r:id="rId1"/>
  </p:sldMasterIdLst>
  <p:notesMasterIdLst>
    <p:notesMasterId r:id="rId16"/>
  </p:notesMasterIdLst>
  <p:sldIdLst>
    <p:sldId id="256" r:id="rId2"/>
    <p:sldId id="258" r:id="rId3"/>
    <p:sldId id="259" r:id="rId4"/>
    <p:sldId id="257" r:id="rId5"/>
    <p:sldId id="261" r:id="rId6"/>
    <p:sldId id="262" r:id="rId7"/>
    <p:sldId id="263" r:id="rId8"/>
    <p:sldId id="264" r:id="rId9"/>
    <p:sldId id="265" r:id="rId10"/>
    <p:sldId id="266" r:id="rId11"/>
    <p:sldId id="267" r:id="rId12"/>
    <p:sldId id="268" r:id="rId13"/>
    <p:sldId id="269" r:id="rId14"/>
    <p:sldId id="26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14949"/>
    <a:srgbClr val="9994AD"/>
    <a:srgbClr val="AB6C6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7C13EC2-797A-4E03-8496-3B1D04DD4BF3}" v="1494" dt="2024-10-17T13:35:24.206"/>
    <p1510:client id="{1F34C659-7FB7-4340-A056-C81B7B37D116}" v="67" dt="2024-10-17T04:56:44.488"/>
    <p1510:client id="{57FA0F63-3A0C-468F-A421-2A27A6D57643}" v="37" dt="2024-10-16T17:10:27.986"/>
    <p1510:client id="{90E34981-E417-470E-B951-5F611EDE27A5}" v="12" dt="2024-10-16T17:21:11.138"/>
    <p1510:client id="{ABCCE761-6EA5-4A2B-B435-82016785F7E8}" v="21" dt="2024-10-16T16:42:41.223"/>
    <p1510:client id="{D3603348-2C0A-442F-BCBA-D170B6596984}" v="14" dt="2024-10-17T13:30:16.23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388" autoAdjust="0"/>
  </p:normalViewPr>
  <p:slideViewPr>
    <p:cSldViewPr snapToGrid="0">
      <p:cViewPr varScale="1">
        <p:scale>
          <a:sx n="89" d="100"/>
          <a:sy n="89" d="100"/>
        </p:scale>
        <p:origin x="437"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C7C655A-7A7F-487C-B885-E78F6AB0A2BD}" type="doc">
      <dgm:prSet loTypeId="urn:microsoft.com/office/officeart/2005/8/layout/list1" loCatId="list" qsTypeId="urn:microsoft.com/office/officeart/2005/8/quickstyle/simple1" qsCatId="simple" csTypeId="urn:microsoft.com/office/officeart/2005/8/colors/colorful2" csCatId="colorful"/>
      <dgm:spPr/>
      <dgm:t>
        <a:bodyPr/>
        <a:lstStyle/>
        <a:p>
          <a:endParaRPr lang="en-IN"/>
        </a:p>
      </dgm:t>
    </dgm:pt>
    <dgm:pt modelId="{826650E5-77F0-447E-A9F3-1E9504827FF6}">
      <dgm:prSet/>
      <dgm:spPr/>
      <dgm:t>
        <a:bodyPr/>
        <a:lstStyle/>
        <a:p>
          <a:r>
            <a:rPr lang="en-US"/>
            <a:t>SHARAD KUMAR MISHRA</a:t>
          </a:r>
          <a:endParaRPr lang="en-IN"/>
        </a:p>
      </dgm:t>
    </dgm:pt>
    <dgm:pt modelId="{CF3906BA-11BD-463C-95A2-53756EE76A16}" type="parTrans" cxnId="{CF176D2F-0E25-433D-BCF8-EEBEF165B445}">
      <dgm:prSet/>
      <dgm:spPr/>
      <dgm:t>
        <a:bodyPr/>
        <a:lstStyle/>
        <a:p>
          <a:endParaRPr lang="en-IN"/>
        </a:p>
      </dgm:t>
    </dgm:pt>
    <dgm:pt modelId="{479B3CD9-D25A-43C3-B0D5-797D2EB432C1}" type="sibTrans" cxnId="{CF176D2F-0E25-433D-BCF8-EEBEF165B445}">
      <dgm:prSet/>
      <dgm:spPr/>
      <dgm:t>
        <a:bodyPr/>
        <a:lstStyle/>
        <a:p>
          <a:endParaRPr lang="en-IN"/>
        </a:p>
      </dgm:t>
    </dgm:pt>
    <dgm:pt modelId="{57BF2672-1F51-44CB-84C7-793FB83EB26C}">
      <dgm:prSet/>
      <dgm:spPr/>
      <dgm:t>
        <a:bodyPr/>
        <a:lstStyle/>
        <a:p>
          <a:r>
            <a:rPr lang="en-US"/>
            <a:t>PRANTA SAHA</a:t>
          </a:r>
          <a:endParaRPr lang="en-IN"/>
        </a:p>
      </dgm:t>
    </dgm:pt>
    <dgm:pt modelId="{433C60AC-4BA2-449D-AB5E-E2E295E0A961}" type="parTrans" cxnId="{4DC948F1-1E57-4E36-943E-39033FECAD37}">
      <dgm:prSet/>
      <dgm:spPr/>
      <dgm:t>
        <a:bodyPr/>
        <a:lstStyle/>
        <a:p>
          <a:endParaRPr lang="en-IN"/>
        </a:p>
      </dgm:t>
    </dgm:pt>
    <dgm:pt modelId="{D520ED23-AA18-4B2A-ACD0-71F7A37501F4}" type="sibTrans" cxnId="{4DC948F1-1E57-4E36-943E-39033FECAD37}">
      <dgm:prSet/>
      <dgm:spPr/>
      <dgm:t>
        <a:bodyPr/>
        <a:lstStyle/>
        <a:p>
          <a:endParaRPr lang="en-IN"/>
        </a:p>
      </dgm:t>
    </dgm:pt>
    <dgm:pt modelId="{FAA93C9B-B18F-4F34-A578-A00B991309F4}">
      <dgm:prSet/>
      <dgm:spPr/>
      <dgm:t>
        <a:bodyPr/>
        <a:lstStyle/>
        <a:p>
          <a:r>
            <a:rPr lang="en-US"/>
            <a:t>ANIL KUMAR REDDY</a:t>
          </a:r>
          <a:endParaRPr lang="en-IN"/>
        </a:p>
      </dgm:t>
    </dgm:pt>
    <dgm:pt modelId="{DE89C49B-D0F2-45DE-91FC-9FC3350699CF}" type="parTrans" cxnId="{3E943FB4-39A9-4760-8EB7-2F55A7CAA008}">
      <dgm:prSet/>
      <dgm:spPr/>
      <dgm:t>
        <a:bodyPr/>
        <a:lstStyle/>
        <a:p>
          <a:endParaRPr lang="en-IN"/>
        </a:p>
      </dgm:t>
    </dgm:pt>
    <dgm:pt modelId="{96499609-3E3F-432C-8BFE-BE69EE7C9232}" type="sibTrans" cxnId="{3E943FB4-39A9-4760-8EB7-2F55A7CAA008}">
      <dgm:prSet/>
      <dgm:spPr/>
      <dgm:t>
        <a:bodyPr/>
        <a:lstStyle/>
        <a:p>
          <a:endParaRPr lang="en-IN"/>
        </a:p>
      </dgm:t>
    </dgm:pt>
    <dgm:pt modelId="{BE6FE423-87FF-40CF-AF94-9C1CB70741A6}">
      <dgm:prSet/>
      <dgm:spPr/>
      <dgm:t>
        <a:bodyPr/>
        <a:lstStyle/>
        <a:p>
          <a:r>
            <a:rPr lang="en-US"/>
            <a:t>OMKAR KHANAI</a:t>
          </a:r>
          <a:endParaRPr lang="en-IN"/>
        </a:p>
      </dgm:t>
    </dgm:pt>
    <dgm:pt modelId="{BDDEC67D-D442-483C-8D79-162532D2C763}" type="parTrans" cxnId="{B52AA70D-09BF-43B3-ACFC-E41D0E2A45A2}">
      <dgm:prSet/>
      <dgm:spPr/>
      <dgm:t>
        <a:bodyPr/>
        <a:lstStyle/>
        <a:p>
          <a:endParaRPr lang="en-IN"/>
        </a:p>
      </dgm:t>
    </dgm:pt>
    <dgm:pt modelId="{97C7CA91-D1D1-4688-9A8F-138905BE81D5}" type="sibTrans" cxnId="{B52AA70D-09BF-43B3-ACFC-E41D0E2A45A2}">
      <dgm:prSet/>
      <dgm:spPr/>
      <dgm:t>
        <a:bodyPr/>
        <a:lstStyle/>
        <a:p>
          <a:endParaRPr lang="en-IN"/>
        </a:p>
      </dgm:t>
    </dgm:pt>
    <dgm:pt modelId="{BD70043B-FB35-491C-9E01-5A5AACFE2167}">
      <dgm:prSet/>
      <dgm:spPr/>
      <dgm:t>
        <a:bodyPr/>
        <a:lstStyle/>
        <a:p>
          <a:r>
            <a:rPr lang="en-US"/>
            <a:t>VAISHNAVI</a:t>
          </a:r>
          <a:endParaRPr lang="en-IN"/>
        </a:p>
      </dgm:t>
    </dgm:pt>
    <dgm:pt modelId="{F55B503A-2EAE-43B6-A08B-F8FE3701FCA8}" type="parTrans" cxnId="{781C1752-9F36-46DB-9286-5A05D534596F}">
      <dgm:prSet/>
      <dgm:spPr/>
      <dgm:t>
        <a:bodyPr/>
        <a:lstStyle/>
        <a:p>
          <a:endParaRPr lang="en-IN"/>
        </a:p>
      </dgm:t>
    </dgm:pt>
    <dgm:pt modelId="{7F04F1E4-4646-49B2-92B4-219A182821C6}" type="sibTrans" cxnId="{781C1752-9F36-46DB-9286-5A05D534596F}">
      <dgm:prSet/>
      <dgm:spPr/>
      <dgm:t>
        <a:bodyPr/>
        <a:lstStyle/>
        <a:p>
          <a:endParaRPr lang="en-IN"/>
        </a:p>
      </dgm:t>
    </dgm:pt>
    <dgm:pt modelId="{1260C8A7-F79F-42C0-A000-AC38460F2DBF}">
      <dgm:prSet/>
      <dgm:spPr/>
      <dgm:t>
        <a:bodyPr/>
        <a:lstStyle/>
        <a:p>
          <a:r>
            <a:rPr lang="en-US" dirty="0"/>
            <a:t>BINDU SRIJA</a:t>
          </a:r>
          <a:endParaRPr lang="en-IN" dirty="0"/>
        </a:p>
      </dgm:t>
    </dgm:pt>
    <dgm:pt modelId="{1FF43EC7-942B-4EE2-9EE8-74657202FDBC}" type="parTrans" cxnId="{C1DF18E4-B258-44AE-9510-642778E6288B}">
      <dgm:prSet/>
      <dgm:spPr/>
      <dgm:t>
        <a:bodyPr/>
        <a:lstStyle/>
        <a:p>
          <a:endParaRPr lang="en-IN"/>
        </a:p>
      </dgm:t>
    </dgm:pt>
    <dgm:pt modelId="{0AEE1B07-3FEE-4CE6-8F91-838567869702}" type="sibTrans" cxnId="{C1DF18E4-B258-44AE-9510-642778E6288B}">
      <dgm:prSet/>
      <dgm:spPr/>
      <dgm:t>
        <a:bodyPr/>
        <a:lstStyle/>
        <a:p>
          <a:endParaRPr lang="en-IN"/>
        </a:p>
      </dgm:t>
    </dgm:pt>
    <dgm:pt modelId="{6DAC2278-34AE-4DFB-86EC-92638994FFD2}" type="pres">
      <dgm:prSet presAssocID="{1C7C655A-7A7F-487C-B885-E78F6AB0A2BD}" presName="linear" presStyleCnt="0">
        <dgm:presLayoutVars>
          <dgm:dir/>
          <dgm:animLvl val="lvl"/>
          <dgm:resizeHandles val="exact"/>
        </dgm:presLayoutVars>
      </dgm:prSet>
      <dgm:spPr/>
    </dgm:pt>
    <dgm:pt modelId="{A2DF13DB-08A3-45B4-B247-5E51F520826C}" type="pres">
      <dgm:prSet presAssocID="{826650E5-77F0-447E-A9F3-1E9504827FF6}" presName="parentLin" presStyleCnt="0"/>
      <dgm:spPr/>
    </dgm:pt>
    <dgm:pt modelId="{87EDC0FF-D8F2-4444-8617-0B96DEAB484B}" type="pres">
      <dgm:prSet presAssocID="{826650E5-77F0-447E-A9F3-1E9504827FF6}" presName="parentLeftMargin" presStyleLbl="node1" presStyleIdx="0" presStyleCnt="6"/>
      <dgm:spPr/>
    </dgm:pt>
    <dgm:pt modelId="{4430B032-CC77-48C3-8F62-ECA5AF062AAC}" type="pres">
      <dgm:prSet presAssocID="{826650E5-77F0-447E-A9F3-1E9504827FF6}" presName="parentText" presStyleLbl="node1" presStyleIdx="0" presStyleCnt="6">
        <dgm:presLayoutVars>
          <dgm:chMax val="0"/>
          <dgm:bulletEnabled val="1"/>
        </dgm:presLayoutVars>
      </dgm:prSet>
      <dgm:spPr/>
    </dgm:pt>
    <dgm:pt modelId="{9AEE927C-A0B3-4585-B5E1-28D165A1816D}" type="pres">
      <dgm:prSet presAssocID="{826650E5-77F0-447E-A9F3-1E9504827FF6}" presName="negativeSpace" presStyleCnt="0"/>
      <dgm:spPr/>
    </dgm:pt>
    <dgm:pt modelId="{347F02FE-3873-4D35-8FC9-FB4B402845F6}" type="pres">
      <dgm:prSet presAssocID="{826650E5-77F0-447E-A9F3-1E9504827FF6}" presName="childText" presStyleLbl="conFgAcc1" presStyleIdx="0" presStyleCnt="6">
        <dgm:presLayoutVars>
          <dgm:bulletEnabled val="1"/>
        </dgm:presLayoutVars>
      </dgm:prSet>
      <dgm:spPr/>
    </dgm:pt>
    <dgm:pt modelId="{1BBB5A33-09D0-46EE-BCE2-E9271EEC657E}" type="pres">
      <dgm:prSet presAssocID="{479B3CD9-D25A-43C3-B0D5-797D2EB432C1}" presName="spaceBetweenRectangles" presStyleCnt="0"/>
      <dgm:spPr/>
    </dgm:pt>
    <dgm:pt modelId="{E0166792-4794-483A-8BB2-C9D8875FBABA}" type="pres">
      <dgm:prSet presAssocID="{57BF2672-1F51-44CB-84C7-793FB83EB26C}" presName="parentLin" presStyleCnt="0"/>
      <dgm:spPr/>
    </dgm:pt>
    <dgm:pt modelId="{6DD98F38-DA1C-47F1-90AA-F411E5F5B32D}" type="pres">
      <dgm:prSet presAssocID="{57BF2672-1F51-44CB-84C7-793FB83EB26C}" presName="parentLeftMargin" presStyleLbl="node1" presStyleIdx="0" presStyleCnt="6"/>
      <dgm:spPr/>
    </dgm:pt>
    <dgm:pt modelId="{E94FA7CA-507A-4BBB-B81C-AE3B0BD17F5A}" type="pres">
      <dgm:prSet presAssocID="{57BF2672-1F51-44CB-84C7-793FB83EB26C}" presName="parentText" presStyleLbl="node1" presStyleIdx="1" presStyleCnt="6">
        <dgm:presLayoutVars>
          <dgm:chMax val="0"/>
          <dgm:bulletEnabled val="1"/>
        </dgm:presLayoutVars>
      </dgm:prSet>
      <dgm:spPr/>
    </dgm:pt>
    <dgm:pt modelId="{C3CAE6D1-6919-4D5D-8249-4AB1E06BCF6A}" type="pres">
      <dgm:prSet presAssocID="{57BF2672-1F51-44CB-84C7-793FB83EB26C}" presName="negativeSpace" presStyleCnt="0"/>
      <dgm:spPr/>
    </dgm:pt>
    <dgm:pt modelId="{78B4C769-0ACB-4882-930F-65A365CA0092}" type="pres">
      <dgm:prSet presAssocID="{57BF2672-1F51-44CB-84C7-793FB83EB26C}" presName="childText" presStyleLbl="conFgAcc1" presStyleIdx="1" presStyleCnt="6">
        <dgm:presLayoutVars>
          <dgm:bulletEnabled val="1"/>
        </dgm:presLayoutVars>
      </dgm:prSet>
      <dgm:spPr/>
    </dgm:pt>
    <dgm:pt modelId="{56BBD30E-02D1-4850-AA2C-ED96FC1CED9E}" type="pres">
      <dgm:prSet presAssocID="{D520ED23-AA18-4B2A-ACD0-71F7A37501F4}" presName="spaceBetweenRectangles" presStyleCnt="0"/>
      <dgm:spPr/>
    </dgm:pt>
    <dgm:pt modelId="{59A0D78F-DA06-40F1-A5E4-BCDBA88B94E9}" type="pres">
      <dgm:prSet presAssocID="{FAA93C9B-B18F-4F34-A578-A00B991309F4}" presName="parentLin" presStyleCnt="0"/>
      <dgm:spPr/>
    </dgm:pt>
    <dgm:pt modelId="{07C19137-5137-433B-8425-BCC962AD9493}" type="pres">
      <dgm:prSet presAssocID="{FAA93C9B-B18F-4F34-A578-A00B991309F4}" presName="parentLeftMargin" presStyleLbl="node1" presStyleIdx="1" presStyleCnt="6"/>
      <dgm:spPr/>
    </dgm:pt>
    <dgm:pt modelId="{9DB0ADE1-8265-49E8-8349-6C58BB000C63}" type="pres">
      <dgm:prSet presAssocID="{FAA93C9B-B18F-4F34-A578-A00B991309F4}" presName="parentText" presStyleLbl="node1" presStyleIdx="2" presStyleCnt="6">
        <dgm:presLayoutVars>
          <dgm:chMax val="0"/>
          <dgm:bulletEnabled val="1"/>
        </dgm:presLayoutVars>
      </dgm:prSet>
      <dgm:spPr/>
    </dgm:pt>
    <dgm:pt modelId="{56FCE899-6BBA-405B-A187-5F4C74612FF2}" type="pres">
      <dgm:prSet presAssocID="{FAA93C9B-B18F-4F34-A578-A00B991309F4}" presName="negativeSpace" presStyleCnt="0"/>
      <dgm:spPr/>
    </dgm:pt>
    <dgm:pt modelId="{76AD5D64-30C1-4FA8-963B-FD80B89E5785}" type="pres">
      <dgm:prSet presAssocID="{FAA93C9B-B18F-4F34-A578-A00B991309F4}" presName="childText" presStyleLbl="conFgAcc1" presStyleIdx="2" presStyleCnt="6">
        <dgm:presLayoutVars>
          <dgm:bulletEnabled val="1"/>
        </dgm:presLayoutVars>
      </dgm:prSet>
      <dgm:spPr/>
    </dgm:pt>
    <dgm:pt modelId="{55F32488-E839-429A-B866-FDC54182F415}" type="pres">
      <dgm:prSet presAssocID="{96499609-3E3F-432C-8BFE-BE69EE7C9232}" presName="spaceBetweenRectangles" presStyleCnt="0"/>
      <dgm:spPr/>
    </dgm:pt>
    <dgm:pt modelId="{2C69E398-AAFB-460B-8AD3-597366AA68DC}" type="pres">
      <dgm:prSet presAssocID="{BE6FE423-87FF-40CF-AF94-9C1CB70741A6}" presName="parentLin" presStyleCnt="0"/>
      <dgm:spPr/>
    </dgm:pt>
    <dgm:pt modelId="{3E43AD6C-E8DE-45A7-9A83-ADAC25CBFC9E}" type="pres">
      <dgm:prSet presAssocID="{BE6FE423-87FF-40CF-AF94-9C1CB70741A6}" presName="parentLeftMargin" presStyleLbl="node1" presStyleIdx="2" presStyleCnt="6"/>
      <dgm:spPr/>
    </dgm:pt>
    <dgm:pt modelId="{30D16DFC-C0F3-43DA-AC7C-15F34D481E4A}" type="pres">
      <dgm:prSet presAssocID="{BE6FE423-87FF-40CF-AF94-9C1CB70741A6}" presName="parentText" presStyleLbl="node1" presStyleIdx="3" presStyleCnt="6">
        <dgm:presLayoutVars>
          <dgm:chMax val="0"/>
          <dgm:bulletEnabled val="1"/>
        </dgm:presLayoutVars>
      </dgm:prSet>
      <dgm:spPr/>
    </dgm:pt>
    <dgm:pt modelId="{A8362410-4BA3-47B3-85FD-35E14FD38BB5}" type="pres">
      <dgm:prSet presAssocID="{BE6FE423-87FF-40CF-AF94-9C1CB70741A6}" presName="negativeSpace" presStyleCnt="0"/>
      <dgm:spPr/>
    </dgm:pt>
    <dgm:pt modelId="{BB2E2F8A-6BD0-4810-B09B-7E86BBD6623B}" type="pres">
      <dgm:prSet presAssocID="{BE6FE423-87FF-40CF-AF94-9C1CB70741A6}" presName="childText" presStyleLbl="conFgAcc1" presStyleIdx="3" presStyleCnt="6">
        <dgm:presLayoutVars>
          <dgm:bulletEnabled val="1"/>
        </dgm:presLayoutVars>
      </dgm:prSet>
      <dgm:spPr/>
    </dgm:pt>
    <dgm:pt modelId="{FE524039-6B38-4A9C-9672-A58806B573AA}" type="pres">
      <dgm:prSet presAssocID="{97C7CA91-D1D1-4688-9A8F-138905BE81D5}" presName="spaceBetweenRectangles" presStyleCnt="0"/>
      <dgm:spPr/>
    </dgm:pt>
    <dgm:pt modelId="{A609E32C-372E-4EF8-A41C-A495CAA1252E}" type="pres">
      <dgm:prSet presAssocID="{BD70043B-FB35-491C-9E01-5A5AACFE2167}" presName="parentLin" presStyleCnt="0"/>
      <dgm:spPr/>
    </dgm:pt>
    <dgm:pt modelId="{A197DF8C-B52F-41AE-A6C9-661E77E75D37}" type="pres">
      <dgm:prSet presAssocID="{BD70043B-FB35-491C-9E01-5A5AACFE2167}" presName="parentLeftMargin" presStyleLbl="node1" presStyleIdx="3" presStyleCnt="6"/>
      <dgm:spPr/>
    </dgm:pt>
    <dgm:pt modelId="{49D0DE24-1DBC-4E62-B54E-5E7FBAE0B88F}" type="pres">
      <dgm:prSet presAssocID="{BD70043B-FB35-491C-9E01-5A5AACFE2167}" presName="parentText" presStyleLbl="node1" presStyleIdx="4" presStyleCnt="6">
        <dgm:presLayoutVars>
          <dgm:chMax val="0"/>
          <dgm:bulletEnabled val="1"/>
        </dgm:presLayoutVars>
      </dgm:prSet>
      <dgm:spPr/>
    </dgm:pt>
    <dgm:pt modelId="{A1BAED25-5229-4547-BAFF-2BCE73ED7199}" type="pres">
      <dgm:prSet presAssocID="{BD70043B-FB35-491C-9E01-5A5AACFE2167}" presName="negativeSpace" presStyleCnt="0"/>
      <dgm:spPr/>
    </dgm:pt>
    <dgm:pt modelId="{484D65E6-E659-448B-9DAC-E5D6BCAAED4C}" type="pres">
      <dgm:prSet presAssocID="{BD70043B-FB35-491C-9E01-5A5AACFE2167}" presName="childText" presStyleLbl="conFgAcc1" presStyleIdx="4" presStyleCnt="6">
        <dgm:presLayoutVars>
          <dgm:bulletEnabled val="1"/>
        </dgm:presLayoutVars>
      </dgm:prSet>
      <dgm:spPr/>
    </dgm:pt>
    <dgm:pt modelId="{DC7B8A8F-B42D-4415-9DAA-579A31C47416}" type="pres">
      <dgm:prSet presAssocID="{7F04F1E4-4646-49B2-92B4-219A182821C6}" presName="spaceBetweenRectangles" presStyleCnt="0"/>
      <dgm:spPr/>
    </dgm:pt>
    <dgm:pt modelId="{94FF8AA5-5432-43FD-B6B7-6508562FA683}" type="pres">
      <dgm:prSet presAssocID="{1260C8A7-F79F-42C0-A000-AC38460F2DBF}" presName="parentLin" presStyleCnt="0"/>
      <dgm:spPr/>
    </dgm:pt>
    <dgm:pt modelId="{65E15426-958B-4B39-8E31-880ACE9DF33D}" type="pres">
      <dgm:prSet presAssocID="{1260C8A7-F79F-42C0-A000-AC38460F2DBF}" presName="parentLeftMargin" presStyleLbl="node1" presStyleIdx="4" presStyleCnt="6"/>
      <dgm:spPr/>
    </dgm:pt>
    <dgm:pt modelId="{591B1E30-11D7-4476-9FED-C8239BE10401}" type="pres">
      <dgm:prSet presAssocID="{1260C8A7-F79F-42C0-A000-AC38460F2DBF}" presName="parentText" presStyleLbl="node1" presStyleIdx="5" presStyleCnt="6">
        <dgm:presLayoutVars>
          <dgm:chMax val="0"/>
          <dgm:bulletEnabled val="1"/>
        </dgm:presLayoutVars>
      </dgm:prSet>
      <dgm:spPr/>
    </dgm:pt>
    <dgm:pt modelId="{79A99013-D1DE-4303-973D-4389CC52E779}" type="pres">
      <dgm:prSet presAssocID="{1260C8A7-F79F-42C0-A000-AC38460F2DBF}" presName="negativeSpace" presStyleCnt="0"/>
      <dgm:spPr/>
    </dgm:pt>
    <dgm:pt modelId="{AF14AD48-21B6-46A5-A548-A5B4EA746AA4}" type="pres">
      <dgm:prSet presAssocID="{1260C8A7-F79F-42C0-A000-AC38460F2DBF}" presName="childText" presStyleLbl="conFgAcc1" presStyleIdx="5" presStyleCnt="6">
        <dgm:presLayoutVars>
          <dgm:bulletEnabled val="1"/>
        </dgm:presLayoutVars>
      </dgm:prSet>
      <dgm:spPr/>
    </dgm:pt>
  </dgm:ptLst>
  <dgm:cxnLst>
    <dgm:cxn modelId="{B52AA70D-09BF-43B3-ACFC-E41D0E2A45A2}" srcId="{1C7C655A-7A7F-487C-B885-E78F6AB0A2BD}" destId="{BE6FE423-87FF-40CF-AF94-9C1CB70741A6}" srcOrd="3" destOrd="0" parTransId="{BDDEC67D-D442-483C-8D79-162532D2C763}" sibTransId="{97C7CA91-D1D1-4688-9A8F-138905BE81D5}"/>
    <dgm:cxn modelId="{CF176D2F-0E25-433D-BCF8-EEBEF165B445}" srcId="{1C7C655A-7A7F-487C-B885-E78F6AB0A2BD}" destId="{826650E5-77F0-447E-A9F3-1E9504827FF6}" srcOrd="0" destOrd="0" parTransId="{CF3906BA-11BD-463C-95A2-53756EE76A16}" sibTransId="{479B3CD9-D25A-43C3-B0D5-797D2EB432C1}"/>
    <dgm:cxn modelId="{85A1F539-B79B-417D-87C2-FCEE029BA38B}" type="presOf" srcId="{57BF2672-1F51-44CB-84C7-793FB83EB26C}" destId="{E94FA7CA-507A-4BBB-B81C-AE3B0BD17F5A}" srcOrd="1" destOrd="0" presId="urn:microsoft.com/office/officeart/2005/8/layout/list1"/>
    <dgm:cxn modelId="{E20B1A5E-8D8E-4123-99E6-054E5113B40C}" type="presOf" srcId="{826650E5-77F0-447E-A9F3-1E9504827FF6}" destId="{87EDC0FF-D8F2-4444-8617-0B96DEAB484B}" srcOrd="0" destOrd="0" presId="urn:microsoft.com/office/officeart/2005/8/layout/list1"/>
    <dgm:cxn modelId="{781C1752-9F36-46DB-9286-5A05D534596F}" srcId="{1C7C655A-7A7F-487C-B885-E78F6AB0A2BD}" destId="{BD70043B-FB35-491C-9E01-5A5AACFE2167}" srcOrd="4" destOrd="0" parTransId="{F55B503A-2EAE-43B6-A08B-F8FE3701FCA8}" sibTransId="{7F04F1E4-4646-49B2-92B4-219A182821C6}"/>
    <dgm:cxn modelId="{4D7E0E89-34CD-41B3-8FCC-2F4417BB033A}" type="presOf" srcId="{FAA93C9B-B18F-4F34-A578-A00B991309F4}" destId="{07C19137-5137-433B-8425-BCC962AD9493}" srcOrd="0" destOrd="0" presId="urn:microsoft.com/office/officeart/2005/8/layout/list1"/>
    <dgm:cxn modelId="{51C1B189-22E1-40D8-9C14-C94BF7AAFF08}" type="presOf" srcId="{57BF2672-1F51-44CB-84C7-793FB83EB26C}" destId="{6DD98F38-DA1C-47F1-90AA-F411E5F5B32D}" srcOrd="0" destOrd="0" presId="urn:microsoft.com/office/officeart/2005/8/layout/list1"/>
    <dgm:cxn modelId="{54C6EF99-62F7-4AA6-8341-9D2C98EA7286}" type="presOf" srcId="{BE6FE423-87FF-40CF-AF94-9C1CB70741A6}" destId="{30D16DFC-C0F3-43DA-AC7C-15F34D481E4A}" srcOrd="1" destOrd="0" presId="urn:microsoft.com/office/officeart/2005/8/layout/list1"/>
    <dgm:cxn modelId="{9394A2A7-C5AA-4504-A117-EC8DE036EA6D}" type="presOf" srcId="{FAA93C9B-B18F-4F34-A578-A00B991309F4}" destId="{9DB0ADE1-8265-49E8-8349-6C58BB000C63}" srcOrd="1" destOrd="0" presId="urn:microsoft.com/office/officeart/2005/8/layout/list1"/>
    <dgm:cxn modelId="{FDF0ABAA-B8CE-420B-A006-FE4BCF6B4E1A}" type="presOf" srcId="{BD70043B-FB35-491C-9E01-5A5AACFE2167}" destId="{49D0DE24-1DBC-4E62-B54E-5E7FBAE0B88F}" srcOrd="1" destOrd="0" presId="urn:microsoft.com/office/officeart/2005/8/layout/list1"/>
    <dgm:cxn modelId="{3E943FB4-39A9-4760-8EB7-2F55A7CAA008}" srcId="{1C7C655A-7A7F-487C-B885-E78F6AB0A2BD}" destId="{FAA93C9B-B18F-4F34-A578-A00B991309F4}" srcOrd="2" destOrd="0" parTransId="{DE89C49B-D0F2-45DE-91FC-9FC3350699CF}" sibTransId="{96499609-3E3F-432C-8BFE-BE69EE7C9232}"/>
    <dgm:cxn modelId="{5DAD7CD5-5184-4F4D-BD4C-3B64FB5C0837}" type="presOf" srcId="{1260C8A7-F79F-42C0-A000-AC38460F2DBF}" destId="{65E15426-958B-4B39-8E31-880ACE9DF33D}" srcOrd="0" destOrd="0" presId="urn:microsoft.com/office/officeart/2005/8/layout/list1"/>
    <dgm:cxn modelId="{17474FDE-A382-4E0C-A8C4-642DEFD31A31}" type="presOf" srcId="{BD70043B-FB35-491C-9E01-5A5AACFE2167}" destId="{A197DF8C-B52F-41AE-A6C9-661E77E75D37}" srcOrd="0" destOrd="0" presId="urn:microsoft.com/office/officeart/2005/8/layout/list1"/>
    <dgm:cxn modelId="{B4CF8CE3-83B1-4A37-8D85-FE00A7F2FFF4}" type="presOf" srcId="{BE6FE423-87FF-40CF-AF94-9C1CB70741A6}" destId="{3E43AD6C-E8DE-45A7-9A83-ADAC25CBFC9E}" srcOrd="0" destOrd="0" presId="urn:microsoft.com/office/officeart/2005/8/layout/list1"/>
    <dgm:cxn modelId="{C1DF18E4-B258-44AE-9510-642778E6288B}" srcId="{1C7C655A-7A7F-487C-B885-E78F6AB0A2BD}" destId="{1260C8A7-F79F-42C0-A000-AC38460F2DBF}" srcOrd="5" destOrd="0" parTransId="{1FF43EC7-942B-4EE2-9EE8-74657202FDBC}" sibTransId="{0AEE1B07-3FEE-4CE6-8F91-838567869702}"/>
    <dgm:cxn modelId="{3E05E2E9-DCBA-42C3-8897-174884F9F230}" type="presOf" srcId="{826650E5-77F0-447E-A9F3-1E9504827FF6}" destId="{4430B032-CC77-48C3-8F62-ECA5AF062AAC}" srcOrd="1" destOrd="0" presId="urn:microsoft.com/office/officeart/2005/8/layout/list1"/>
    <dgm:cxn modelId="{4DC948F1-1E57-4E36-943E-39033FECAD37}" srcId="{1C7C655A-7A7F-487C-B885-E78F6AB0A2BD}" destId="{57BF2672-1F51-44CB-84C7-793FB83EB26C}" srcOrd="1" destOrd="0" parTransId="{433C60AC-4BA2-449D-AB5E-E2E295E0A961}" sibTransId="{D520ED23-AA18-4B2A-ACD0-71F7A37501F4}"/>
    <dgm:cxn modelId="{6615F7F3-0FCF-4102-AE62-91BD48AFC774}" type="presOf" srcId="{1C7C655A-7A7F-487C-B885-E78F6AB0A2BD}" destId="{6DAC2278-34AE-4DFB-86EC-92638994FFD2}" srcOrd="0" destOrd="0" presId="urn:microsoft.com/office/officeart/2005/8/layout/list1"/>
    <dgm:cxn modelId="{37F41AF5-FEFD-41AD-AB19-BB345255B13A}" type="presOf" srcId="{1260C8A7-F79F-42C0-A000-AC38460F2DBF}" destId="{591B1E30-11D7-4476-9FED-C8239BE10401}" srcOrd="1" destOrd="0" presId="urn:microsoft.com/office/officeart/2005/8/layout/list1"/>
    <dgm:cxn modelId="{7F922B0F-8E27-41F1-968F-095FF3DB13AF}" type="presParOf" srcId="{6DAC2278-34AE-4DFB-86EC-92638994FFD2}" destId="{A2DF13DB-08A3-45B4-B247-5E51F520826C}" srcOrd="0" destOrd="0" presId="urn:microsoft.com/office/officeart/2005/8/layout/list1"/>
    <dgm:cxn modelId="{F2FD1FE0-E259-4F44-AFF5-9795CBE38AD6}" type="presParOf" srcId="{A2DF13DB-08A3-45B4-B247-5E51F520826C}" destId="{87EDC0FF-D8F2-4444-8617-0B96DEAB484B}" srcOrd="0" destOrd="0" presId="urn:microsoft.com/office/officeart/2005/8/layout/list1"/>
    <dgm:cxn modelId="{419BC2ED-DCB4-4A91-B33F-32426B9A55C8}" type="presParOf" srcId="{A2DF13DB-08A3-45B4-B247-5E51F520826C}" destId="{4430B032-CC77-48C3-8F62-ECA5AF062AAC}" srcOrd="1" destOrd="0" presId="urn:microsoft.com/office/officeart/2005/8/layout/list1"/>
    <dgm:cxn modelId="{7A9BBA46-0BD2-4623-8617-782752041958}" type="presParOf" srcId="{6DAC2278-34AE-4DFB-86EC-92638994FFD2}" destId="{9AEE927C-A0B3-4585-B5E1-28D165A1816D}" srcOrd="1" destOrd="0" presId="urn:microsoft.com/office/officeart/2005/8/layout/list1"/>
    <dgm:cxn modelId="{5BC73A8E-3A7C-4232-B6B9-D09637383C23}" type="presParOf" srcId="{6DAC2278-34AE-4DFB-86EC-92638994FFD2}" destId="{347F02FE-3873-4D35-8FC9-FB4B402845F6}" srcOrd="2" destOrd="0" presId="urn:microsoft.com/office/officeart/2005/8/layout/list1"/>
    <dgm:cxn modelId="{8F358DDD-21E0-4B4D-AE96-2239D86E34F5}" type="presParOf" srcId="{6DAC2278-34AE-4DFB-86EC-92638994FFD2}" destId="{1BBB5A33-09D0-46EE-BCE2-E9271EEC657E}" srcOrd="3" destOrd="0" presId="urn:microsoft.com/office/officeart/2005/8/layout/list1"/>
    <dgm:cxn modelId="{E96DCDBF-6B7C-449C-8BCA-401429AB334B}" type="presParOf" srcId="{6DAC2278-34AE-4DFB-86EC-92638994FFD2}" destId="{E0166792-4794-483A-8BB2-C9D8875FBABA}" srcOrd="4" destOrd="0" presId="urn:microsoft.com/office/officeart/2005/8/layout/list1"/>
    <dgm:cxn modelId="{3E88AC81-4705-4511-B7B0-9795CE3397E6}" type="presParOf" srcId="{E0166792-4794-483A-8BB2-C9D8875FBABA}" destId="{6DD98F38-DA1C-47F1-90AA-F411E5F5B32D}" srcOrd="0" destOrd="0" presId="urn:microsoft.com/office/officeart/2005/8/layout/list1"/>
    <dgm:cxn modelId="{87C0232C-57D3-4AEE-9C8B-3A3B9D16D618}" type="presParOf" srcId="{E0166792-4794-483A-8BB2-C9D8875FBABA}" destId="{E94FA7CA-507A-4BBB-B81C-AE3B0BD17F5A}" srcOrd="1" destOrd="0" presId="urn:microsoft.com/office/officeart/2005/8/layout/list1"/>
    <dgm:cxn modelId="{A0657E95-51BE-42CE-9901-83F44F0385F6}" type="presParOf" srcId="{6DAC2278-34AE-4DFB-86EC-92638994FFD2}" destId="{C3CAE6D1-6919-4D5D-8249-4AB1E06BCF6A}" srcOrd="5" destOrd="0" presId="urn:microsoft.com/office/officeart/2005/8/layout/list1"/>
    <dgm:cxn modelId="{CE0C4FD3-45D3-4267-9E4B-47F73D15A83A}" type="presParOf" srcId="{6DAC2278-34AE-4DFB-86EC-92638994FFD2}" destId="{78B4C769-0ACB-4882-930F-65A365CA0092}" srcOrd="6" destOrd="0" presId="urn:microsoft.com/office/officeart/2005/8/layout/list1"/>
    <dgm:cxn modelId="{EF16D375-AE59-4A7D-8D0B-A2AD283859A4}" type="presParOf" srcId="{6DAC2278-34AE-4DFB-86EC-92638994FFD2}" destId="{56BBD30E-02D1-4850-AA2C-ED96FC1CED9E}" srcOrd="7" destOrd="0" presId="urn:microsoft.com/office/officeart/2005/8/layout/list1"/>
    <dgm:cxn modelId="{8727BB44-A309-4EBC-9268-04ADCCE9D669}" type="presParOf" srcId="{6DAC2278-34AE-4DFB-86EC-92638994FFD2}" destId="{59A0D78F-DA06-40F1-A5E4-BCDBA88B94E9}" srcOrd="8" destOrd="0" presId="urn:microsoft.com/office/officeart/2005/8/layout/list1"/>
    <dgm:cxn modelId="{B78C360E-D217-4B48-BEF1-EF5AF4CF8EA2}" type="presParOf" srcId="{59A0D78F-DA06-40F1-A5E4-BCDBA88B94E9}" destId="{07C19137-5137-433B-8425-BCC962AD9493}" srcOrd="0" destOrd="0" presId="urn:microsoft.com/office/officeart/2005/8/layout/list1"/>
    <dgm:cxn modelId="{320F5363-C71F-40CB-BED5-9DF4BABB62A6}" type="presParOf" srcId="{59A0D78F-DA06-40F1-A5E4-BCDBA88B94E9}" destId="{9DB0ADE1-8265-49E8-8349-6C58BB000C63}" srcOrd="1" destOrd="0" presId="urn:microsoft.com/office/officeart/2005/8/layout/list1"/>
    <dgm:cxn modelId="{763341A3-898F-487B-A37C-C400133880C7}" type="presParOf" srcId="{6DAC2278-34AE-4DFB-86EC-92638994FFD2}" destId="{56FCE899-6BBA-405B-A187-5F4C74612FF2}" srcOrd="9" destOrd="0" presId="urn:microsoft.com/office/officeart/2005/8/layout/list1"/>
    <dgm:cxn modelId="{27E6817F-562F-4428-A8B8-B1EF39C38489}" type="presParOf" srcId="{6DAC2278-34AE-4DFB-86EC-92638994FFD2}" destId="{76AD5D64-30C1-4FA8-963B-FD80B89E5785}" srcOrd="10" destOrd="0" presId="urn:microsoft.com/office/officeart/2005/8/layout/list1"/>
    <dgm:cxn modelId="{AD5E4530-1450-4F98-86CB-4888E52FA069}" type="presParOf" srcId="{6DAC2278-34AE-4DFB-86EC-92638994FFD2}" destId="{55F32488-E839-429A-B866-FDC54182F415}" srcOrd="11" destOrd="0" presId="urn:microsoft.com/office/officeart/2005/8/layout/list1"/>
    <dgm:cxn modelId="{88547CE8-BB0C-4CC3-B5B7-3A2727D4F663}" type="presParOf" srcId="{6DAC2278-34AE-4DFB-86EC-92638994FFD2}" destId="{2C69E398-AAFB-460B-8AD3-597366AA68DC}" srcOrd="12" destOrd="0" presId="urn:microsoft.com/office/officeart/2005/8/layout/list1"/>
    <dgm:cxn modelId="{D0C59A8D-DAA7-48A9-A839-BDFDE9910232}" type="presParOf" srcId="{2C69E398-AAFB-460B-8AD3-597366AA68DC}" destId="{3E43AD6C-E8DE-45A7-9A83-ADAC25CBFC9E}" srcOrd="0" destOrd="0" presId="urn:microsoft.com/office/officeart/2005/8/layout/list1"/>
    <dgm:cxn modelId="{DA34C260-B037-4BF1-B8AA-02573D482709}" type="presParOf" srcId="{2C69E398-AAFB-460B-8AD3-597366AA68DC}" destId="{30D16DFC-C0F3-43DA-AC7C-15F34D481E4A}" srcOrd="1" destOrd="0" presId="urn:microsoft.com/office/officeart/2005/8/layout/list1"/>
    <dgm:cxn modelId="{17B89729-FF06-444D-A3BF-4658FD6FA9AB}" type="presParOf" srcId="{6DAC2278-34AE-4DFB-86EC-92638994FFD2}" destId="{A8362410-4BA3-47B3-85FD-35E14FD38BB5}" srcOrd="13" destOrd="0" presId="urn:microsoft.com/office/officeart/2005/8/layout/list1"/>
    <dgm:cxn modelId="{FDABFEA9-57D0-4818-BB95-CA8E3A84C590}" type="presParOf" srcId="{6DAC2278-34AE-4DFB-86EC-92638994FFD2}" destId="{BB2E2F8A-6BD0-4810-B09B-7E86BBD6623B}" srcOrd="14" destOrd="0" presId="urn:microsoft.com/office/officeart/2005/8/layout/list1"/>
    <dgm:cxn modelId="{4CCDB947-BAD5-4B77-87FE-BB2A950C3851}" type="presParOf" srcId="{6DAC2278-34AE-4DFB-86EC-92638994FFD2}" destId="{FE524039-6B38-4A9C-9672-A58806B573AA}" srcOrd="15" destOrd="0" presId="urn:microsoft.com/office/officeart/2005/8/layout/list1"/>
    <dgm:cxn modelId="{A5703BAA-E733-469D-81AB-5A6B86982321}" type="presParOf" srcId="{6DAC2278-34AE-4DFB-86EC-92638994FFD2}" destId="{A609E32C-372E-4EF8-A41C-A495CAA1252E}" srcOrd="16" destOrd="0" presId="urn:microsoft.com/office/officeart/2005/8/layout/list1"/>
    <dgm:cxn modelId="{EDD68A62-0117-4F42-9E10-27F0E09627D5}" type="presParOf" srcId="{A609E32C-372E-4EF8-A41C-A495CAA1252E}" destId="{A197DF8C-B52F-41AE-A6C9-661E77E75D37}" srcOrd="0" destOrd="0" presId="urn:microsoft.com/office/officeart/2005/8/layout/list1"/>
    <dgm:cxn modelId="{0F8506EC-5AB9-4F80-8E1A-9BF813793952}" type="presParOf" srcId="{A609E32C-372E-4EF8-A41C-A495CAA1252E}" destId="{49D0DE24-1DBC-4E62-B54E-5E7FBAE0B88F}" srcOrd="1" destOrd="0" presId="urn:microsoft.com/office/officeart/2005/8/layout/list1"/>
    <dgm:cxn modelId="{A9985D67-5683-4685-9773-BF1EC0E4D8AA}" type="presParOf" srcId="{6DAC2278-34AE-4DFB-86EC-92638994FFD2}" destId="{A1BAED25-5229-4547-BAFF-2BCE73ED7199}" srcOrd="17" destOrd="0" presId="urn:microsoft.com/office/officeart/2005/8/layout/list1"/>
    <dgm:cxn modelId="{20828AC0-8336-424D-9BBB-32BFCDE3211A}" type="presParOf" srcId="{6DAC2278-34AE-4DFB-86EC-92638994FFD2}" destId="{484D65E6-E659-448B-9DAC-E5D6BCAAED4C}" srcOrd="18" destOrd="0" presId="urn:microsoft.com/office/officeart/2005/8/layout/list1"/>
    <dgm:cxn modelId="{AD249118-446E-437B-9AE5-F54FF6840655}" type="presParOf" srcId="{6DAC2278-34AE-4DFB-86EC-92638994FFD2}" destId="{DC7B8A8F-B42D-4415-9DAA-579A31C47416}" srcOrd="19" destOrd="0" presId="urn:microsoft.com/office/officeart/2005/8/layout/list1"/>
    <dgm:cxn modelId="{4AD0F156-D3AB-4062-8E0A-4871D007F8EC}" type="presParOf" srcId="{6DAC2278-34AE-4DFB-86EC-92638994FFD2}" destId="{94FF8AA5-5432-43FD-B6B7-6508562FA683}" srcOrd="20" destOrd="0" presId="urn:microsoft.com/office/officeart/2005/8/layout/list1"/>
    <dgm:cxn modelId="{5DBAFD17-7606-451C-8E42-146B4D2FCC07}" type="presParOf" srcId="{94FF8AA5-5432-43FD-B6B7-6508562FA683}" destId="{65E15426-958B-4B39-8E31-880ACE9DF33D}" srcOrd="0" destOrd="0" presId="urn:microsoft.com/office/officeart/2005/8/layout/list1"/>
    <dgm:cxn modelId="{B335D364-1EFB-4593-B64E-615C2E138D1A}" type="presParOf" srcId="{94FF8AA5-5432-43FD-B6B7-6508562FA683}" destId="{591B1E30-11D7-4476-9FED-C8239BE10401}" srcOrd="1" destOrd="0" presId="urn:microsoft.com/office/officeart/2005/8/layout/list1"/>
    <dgm:cxn modelId="{C58386FE-6D68-4A48-ADA1-7B6E883ABA99}" type="presParOf" srcId="{6DAC2278-34AE-4DFB-86EC-92638994FFD2}" destId="{79A99013-D1DE-4303-973D-4389CC52E779}" srcOrd="21" destOrd="0" presId="urn:microsoft.com/office/officeart/2005/8/layout/list1"/>
    <dgm:cxn modelId="{2A576AC7-6FD8-4EE0-8F21-900A89FB02B5}" type="presParOf" srcId="{6DAC2278-34AE-4DFB-86EC-92638994FFD2}" destId="{AF14AD48-21B6-46A5-A548-A5B4EA746AA4}" srcOrd="2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650F81F-E956-4A7C-8668-12DCCDC5066D}" type="doc">
      <dgm:prSet loTypeId="urn:microsoft.com/office/officeart/2005/8/layout/vList3" loCatId="list" qsTypeId="urn:microsoft.com/office/officeart/2005/8/quickstyle/simple1" qsCatId="simple" csTypeId="urn:microsoft.com/office/officeart/2005/8/colors/accent1_2" csCatId="accent1" phldr="1"/>
      <dgm:spPr/>
      <dgm:t>
        <a:bodyPr/>
        <a:lstStyle/>
        <a:p>
          <a:endParaRPr lang="en-IN"/>
        </a:p>
      </dgm:t>
    </dgm:pt>
    <dgm:pt modelId="{0A437D30-677C-4813-83C9-5C98D3C378E9}">
      <dgm:prSet/>
      <dgm:spPr/>
      <dgm:t>
        <a:bodyPr/>
        <a:lstStyle/>
        <a:p>
          <a:r>
            <a:rPr lang="en-US"/>
            <a:t> 1</a:t>
          </a:r>
          <a:endParaRPr lang="en-IN"/>
        </a:p>
      </dgm:t>
    </dgm:pt>
    <dgm:pt modelId="{1263D0C9-C69E-4B31-AD9A-999B3CDA4219}" type="parTrans" cxnId="{B6A96F60-9117-4A9B-BEE0-61FC4CC5F7B3}">
      <dgm:prSet/>
      <dgm:spPr/>
      <dgm:t>
        <a:bodyPr/>
        <a:lstStyle/>
        <a:p>
          <a:endParaRPr lang="en-IN"/>
        </a:p>
      </dgm:t>
    </dgm:pt>
    <dgm:pt modelId="{F3CCD305-B10B-4C44-BC65-DC16392C2774}" type="sibTrans" cxnId="{B6A96F60-9117-4A9B-BEE0-61FC4CC5F7B3}">
      <dgm:prSet/>
      <dgm:spPr/>
      <dgm:t>
        <a:bodyPr/>
        <a:lstStyle/>
        <a:p>
          <a:endParaRPr lang="en-IN"/>
        </a:p>
      </dgm:t>
    </dgm:pt>
    <dgm:pt modelId="{949EE16E-5EA6-4891-8C04-D8D9C9A8701E}" type="pres">
      <dgm:prSet presAssocID="{3650F81F-E956-4A7C-8668-12DCCDC5066D}" presName="linearFlow" presStyleCnt="0">
        <dgm:presLayoutVars>
          <dgm:dir/>
          <dgm:resizeHandles val="exact"/>
        </dgm:presLayoutVars>
      </dgm:prSet>
      <dgm:spPr/>
    </dgm:pt>
    <dgm:pt modelId="{4EDDA41C-1CEC-4F08-9EB8-CB9756C48456}" type="pres">
      <dgm:prSet presAssocID="{0A437D30-677C-4813-83C9-5C98D3C378E9}" presName="composite" presStyleCnt="0"/>
      <dgm:spPr/>
    </dgm:pt>
    <dgm:pt modelId="{CD3CD8B0-B20D-47F0-B73F-F965F406BD41}" type="pres">
      <dgm:prSet presAssocID="{0A437D30-677C-4813-83C9-5C98D3C378E9}" presName="imgShp" presStyleLbl="fgImgPlace1" presStyleIdx="0" presStyleCnt="1" custLinFactNeighborX="44892"/>
      <dgm:spPr/>
    </dgm:pt>
    <dgm:pt modelId="{07F35704-1DA7-42AB-8AAB-C2F431AD86DE}" type="pres">
      <dgm:prSet presAssocID="{0A437D30-677C-4813-83C9-5C98D3C378E9}" presName="txShp" presStyleLbl="node1" presStyleIdx="0" presStyleCnt="1" custLinFactNeighborX="19333">
        <dgm:presLayoutVars>
          <dgm:bulletEnabled val="1"/>
        </dgm:presLayoutVars>
      </dgm:prSet>
      <dgm:spPr/>
    </dgm:pt>
  </dgm:ptLst>
  <dgm:cxnLst>
    <dgm:cxn modelId="{B6A96F60-9117-4A9B-BEE0-61FC4CC5F7B3}" srcId="{3650F81F-E956-4A7C-8668-12DCCDC5066D}" destId="{0A437D30-677C-4813-83C9-5C98D3C378E9}" srcOrd="0" destOrd="0" parTransId="{1263D0C9-C69E-4B31-AD9A-999B3CDA4219}" sibTransId="{F3CCD305-B10B-4C44-BC65-DC16392C2774}"/>
    <dgm:cxn modelId="{37460F43-9C65-4165-B445-FFC4146D853D}" type="presOf" srcId="{0A437D30-677C-4813-83C9-5C98D3C378E9}" destId="{07F35704-1DA7-42AB-8AAB-C2F431AD86DE}" srcOrd="0" destOrd="0" presId="urn:microsoft.com/office/officeart/2005/8/layout/vList3"/>
    <dgm:cxn modelId="{F5630AA7-866A-4D60-9A64-63BA49308A23}" type="presOf" srcId="{3650F81F-E956-4A7C-8668-12DCCDC5066D}" destId="{949EE16E-5EA6-4891-8C04-D8D9C9A8701E}" srcOrd="0" destOrd="0" presId="urn:microsoft.com/office/officeart/2005/8/layout/vList3"/>
    <dgm:cxn modelId="{4E2810CE-585C-4ECA-8324-ACD6673164BA}" type="presParOf" srcId="{949EE16E-5EA6-4891-8C04-D8D9C9A8701E}" destId="{4EDDA41C-1CEC-4F08-9EB8-CB9756C48456}" srcOrd="0" destOrd="0" presId="urn:microsoft.com/office/officeart/2005/8/layout/vList3"/>
    <dgm:cxn modelId="{2431F48B-6035-4378-877B-63732F5FBEB5}" type="presParOf" srcId="{4EDDA41C-1CEC-4F08-9EB8-CB9756C48456}" destId="{CD3CD8B0-B20D-47F0-B73F-F965F406BD41}" srcOrd="0" destOrd="0" presId="urn:microsoft.com/office/officeart/2005/8/layout/vList3"/>
    <dgm:cxn modelId="{DAA3F529-A4F4-4866-A762-38A1EE7D30C5}" type="presParOf" srcId="{4EDDA41C-1CEC-4F08-9EB8-CB9756C48456}" destId="{07F35704-1DA7-42AB-8AAB-C2F431AD86DE}" srcOrd="1" destOrd="0" presId="urn:microsoft.com/office/officeart/2005/8/layout/vList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7F02FE-3873-4D35-8FC9-FB4B402845F6}">
      <dsp:nvSpPr>
        <dsp:cNvPr id="0" name=""/>
        <dsp:cNvSpPr/>
      </dsp:nvSpPr>
      <dsp:spPr>
        <a:xfrm>
          <a:off x="0" y="279706"/>
          <a:ext cx="3851122" cy="352800"/>
        </a:xfrm>
        <a:prstGeom prst="rect">
          <a:avLst/>
        </a:prstGeom>
        <a:solidFill>
          <a:schemeClr val="lt1">
            <a:alpha val="90000"/>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430B032-CC77-48C3-8F62-ECA5AF062AAC}">
      <dsp:nvSpPr>
        <dsp:cNvPr id="0" name=""/>
        <dsp:cNvSpPr/>
      </dsp:nvSpPr>
      <dsp:spPr>
        <a:xfrm>
          <a:off x="192556" y="73066"/>
          <a:ext cx="2695785" cy="413280"/>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894" tIns="0" rIns="101894" bIns="0" numCol="1" spcCol="1270" anchor="ctr" anchorCtr="0">
          <a:noAutofit/>
        </a:bodyPr>
        <a:lstStyle/>
        <a:p>
          <a:pPr marL="0" lvl="0" indent="0" algn="l" defTabSz="622300">
            <a:lnSpc>
              <a:spcPct val="90000"/>
            </a:lnSpc>
            <a:spcBef>
              <a:spcPct val="0"/>
            </a:spcBef>
            <a:spcAft>
              <a:spcPct val="35000"/>
            </a:spcAft>
            <a:buNone/>
          </a:pPr>
          <a:r>
            <a:rPr lang="en-US" sz="1400" kern="1200"/>
            <a:t>SHARAD KUMAR MISHRA</a:t>
          </a:r>
          <a:endParaRPr lang="en-IN" sz="1400" kern="1200"/>
        </a:p>
      </dsp:txBody>
      <dsp:txXfrm>
        <a:off x="212731" y="93241"/>
        <a:ext cx="2655435" cy="372930"/>
      </dsp:txXfrm>
    </dsp:sp>
    <dsp:sp modelId="{78B4C769-0ACB-4882-930F-65A365CA0092}">
      <dsp:nvSpPr>
        <dsp:cNvPr id="0" name=""/>
        <dsp:cNvSpPr/>
      </dsp:nvSpPr>
      <dsp:spPr>
        <a:xfrm>
          <a:off x="0" y="914746"/>
          <a:ext cx="3851122" cy="352800"/>
        </a:xfrm>
        <a:prstGeom prst="rect">
          <a:avLst/>
        </a:prstGeom>
        <a:solidFill>
          <a:schemeClr val="lt1">
            <a:alpha val="90000"/>
            <a:hueOff val="0"/>
            <a:satOff val="0"/>
            <a:lumOff val="0"/>
            <a:alphaOff val="0"/>
          </a:schemeClr>
        </a:solidFill>
        <a:ln w="19050" cap="rnd" cmpd="sng" algn="ctr">
          <a:solidFill>
            <a:schemeClr val="accent2">
              <a:hueOff val="-3875409"/>
              <a:satOff val="4468"/>
              <a:lumOff val="1490"/>
              <a:alphaOff val="0"/>
            </a:schemeClr>
          </a:solidFill>
          <a:prstDash val="solid"/>
        </a:ln>
        <a:effectLst/>
      </dsp:spPr>
      <dsp:style>
        <a:lnRef idx="2">
          <a:scrgbClr r="0" g="0" b="0"/>
        </a:lnRef>
        <a:fillRef idx="1">
          <a:scrgbClr r="0" g="0" b="0"/>
        </a:fillRef>
        <a:effectRef idx="0">
          <a:scrgbClr r="0" g="0" b="0"/>
        </a:effectRef>
        <a:fontRef idx="minor"/>
      </dsp:style>
    </dsp:sp>
    <dsp:sp modelId="{E94FA7CA-507A-4BBB-B81C-AE3B0BD17F5A}">
      <dsp:nvSpPr>
        <dsp:cNvPr id="0" name=""/>
        <dsp:cNvSpPr/>
      </dsp:nvSpPr>
      <dsp:spPr>
        <a:xfrm>
          <a:off x="192556" y="708106"/>
          <a:ext cx="2695785" cy="413280"/>
        </a:xfrm>
        <a:prstGeom prst="roundRect">
          <a:avLst/>
        </a:prstGeom>
        <a:solidFill>
          <a:schemeClr val="accent2">
            <a:hueOff val="-3875409"/>
            <a:satOff val="4468"/>
            <a:lumOff val="149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894" tIns="0" rIns="101894" bIns="0" numCol="1" spcCol="1270" anchor="ctr" anchorCtr="0">
          <a:noAutofit/>
        </a:bodyPr>
        <a:lstStyle/>
        <a:p>
          <a:pPr marL="0" lvl="0" indent="0" algn="l" defTabSz="622300">
            <a:lnSpc>
              <a:spcPct val="90000"/>
            </a:lnSpc>
            <a:spcBef>
              <a:spcPct val="0"/>
            </a:spcBef>
            <a:spcAft>
              <a:spcPct val="35000"/>
            </a:spcAft>
            <a:buNone/>
          </a:pPr>
          <a:r>
            <a:rPr lang="en-US" sz="1400" kern="1200"/>
            <a:t>PRANTA SAHA</a:t>
          </a:r>
          <a:endParaRPr lang="en-IN" sz="1400" kern="1200"/>
        </a:p>
      </dsp:txBody>
      <dsp:txXfrm>
        <a:off x="212731" y="728281"/>
        <a:ext cx="2655435" cy="372930"/>
      </dsp:txXfrm>
    </dsp:sp>
    <dsp:sp modelId="{76AD5D64-30C1-4FA8-963B-FD80B89E5785}">
      <dsp:nvSpPr>
        <dsp:cNvPr id="0" name=""/>
        <dsp:cNvSpPr/>
      </dsp:nvSpPr>
      <dsp:spPr>
        <a:xfrm>
          <a:off x="0" y="1549786"/>
          <a:ext cx="3851122" cy="352800"/>
        </a:xfrm>
        <a:prstGeom prst="rect">
          <a:avLst/>
        </a:prstGeom>
        <a:solidFill>
          <a:schemeClr val="lt1">
            <a:alpha val="90000"/>
            <a:hueOff val="0"/>
            <a:satOff val="0"/>
            <a:lumOff val="0"/>
            <a:alphaOff val="0"/>
          </a:schemeClr>
        </a:solidFill>
        <a:ln w="19050" cap="rnd" cmpd="sng" algn="ctr">
          <a:solidFill>
            <a:schemeClr val="accent2">
              <a:hueOff val="-7750819"/>
              <a:satOff val="8935"/>
              <a:lumOff val="2980"/>
              <a:alphaOff val="0"/>
            </a:schemeClr>
          </a:solidFill>
          <a:prstDash val="solid"/>
        </a:ln>
        <a:effectLst/>
      </dsp:spPr>
      <dsp:style>
        <a:lnRef idx="2">
          <a:scrgbClr r="0" g="0" b="0"/>
        </a:lnRef>
        <a:fillRef idx="1">
          <a:scrgbClr r="0" g="0" b="0"/>
        </a:fillRef>
        <a:effectRef idx="0">
          <a:scrgbClr r="0" g="0" b="0"/>
        </a:effectRef>
        <a:fontRef idx="minor"/>
      </dsp:style>
    </dsp:sp>
    <dsp:sp modelId="{9DB0ADE1-8265-49E8-8349-6C58BB000C63}">
      <dsp:nvSpPr>
        <dsp:cNvPr id="0" name=""/>
        <dsp:cNvSpPr/>
      </dsp:nvSpPr>
      <dsp:spPr>
        <a:xfrm>
          <a:off x="192556" y="1343146"/>
          <a:ext cx="2695785" cy="413280"/>
        </a:xfrm>
        <a:prstGeom prst="roundRect">
          <a:avLst/>
        </a:prstGeom>
        <a:solidFill>
          <a:schemeClr val="accent2">
            <a:hueOff val="-7750819"/>
            <a:satOff val="8935"/>
            <a:lumOff val="298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894" tIns="0" rIns="101894" bIns="0" numCol="1" spcCol="1270" anchor="ctr" anchorCtr="0">
          <a:noAutofit/>
        </a:bodyPr>
        <a:lstStyle/>
        <a:p>
          <a:pPr marL="0" lvl="0" indent="0" algn="l" defTabSz="622300">
            <a:lnSpc>
              <a:spcPct val="90000"/>
            </a:lnSpc>
            <a:spcBef>
              <a:spcPct val="0"/>
            </a:spcBef>
            <a:spcAft>
              <a:spcPct val="35000"/>
            </a:spcAft>
            <a:buNone/>
          </a:pPr>
          <a:r>
            <a:rPr lang="en-US" sz="1400" kern="1200"/>
            <a:t>ANIL KUMAR REDDY</a:t>
          </a:r>
          <a:endParaRPr lang="en-IN" sz="1400" kern="1200"/>
        </a:p>
      </dsp:txBody>
      <dsp:txXfrm>
        <a:off x="212731" y="1363321"/>
        <a:ext cx="2655435" cy="372930"/>
      </dsp:txXfrm>
    </dsp:sp>
    <dsp:sp modelId="{BB2E2F8A-6BD0-4810-B09B-7E86BBD6623B}">
      <dsp:nvSpPr>
        <dsp:cNvPr id="0" name=""/>
        <dsp:cNvSpPr/>
      </dsp:nvSpPr>
      <dsp:spPr>
        <a:xfrm>
          <a:off x="0" y="2184826"/>
          <a:ext cx="3851122" cy="352800"/>
        </a:xfrm>
        <a:prstGeom prst="rect">
          <a:avLst/>
        </a:prstGeom>
        <a:solidFill>
          <a:schemeClr val="lt1">
            <a:alpha val="90000"/>
            <a:hueOff val="0"/>
            <a:satOff val="0"/>
            <a:lumOff val="0"/>
            <a:alphaOff val="0"/>
          </a:schemeClr>
        </a:solidFill>
        <a:ln w="19050" cap="rnd" cmpd="sng" algn="ctr">
          <a:solidFill>
            <a:schemeClr val="accent2">
              <a:hueOff val="-11626229"/>
              <a:satOff val="13403"/>
              <a:lumOff val="4470"/>
              <a:alphaOff val="0"/>
            </a:schemeClr>
          </a:solidFill>
          <a:prstDash val="solid"/>
        </a:ln>
        <a:effectLst/>
      </dsp:spPr>
      <dsp:style>
        <a:lnRef idx="2">
          <a:scrgbClr r="0" g="0" b="0"/>
        </a:lnRef>
        <a:fillRef idx="1">
          <a:scrgbClr r="0" g="0" b="0"/>
        </a:fillRef>
        <a:effectRef idx="0">
          <a:scrgbClr r="0" g="0" b="0"/>
        </a:effectRef>
        <a:fontRef idx="minor"/>
      </dsp:style>
    </dsp:sp>
    <dsp:sp modelId="{30D16DFC-C0F3-43DA-AC7C-15F34D481E4A}">
      <dsp:nvSpPr>
        <dsp:cNvPr id="0" name=""/>
        <dsp:cNvSpPr/>
      </dsp:nvSpPr>
      <dsp:spPr>
        <a:xfrm>
          <a:off x="192556" y="1978186"/>
          <a:ext cx="2695785" cy="413280"/>
        </a:xfrm>
        <a:prstGeom prst="roundRect">
          <a:avLst/>
        </a:prstGeom>
        <a:solidFill>
          <a:schemeClr val="accent2">
            <a:hueOff val="-11626229"/>
            <a:satOff val="13403"/>
            <a:lumOff val="447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894" tIns="0" rIns="101894" bIns="0" numCol="1" spcCol="1270" anchor="ctr" anchorCtr="0">
          <a:noAutofit/>
        </a:bodyPr>
        <a:lstStyle/>
        <a:p>
          <a:pPr marL="0" lvl="0" indent="0" algn="l" defTabSz="622300">
            <a:lnSpc>
              <a:spcPct val="90000"/>
            </a:lnSpc>
            <a:spcBef>
              <a:spcPct val="0"/>
            </a:spcBef>
            <a:spcAft>
              <a:spcPct val="35000"/>
            </a:spcAft>
            <a:buNone/>
          </a:pPr>
          <a:r>
            <a:rPr lang="en-US" sz="1400" kern="1200"/>
            <a:t>OMKAR KHANAI</a:t>
          </a:r>
          <a:endParaRPr lang="en-IN" sz="1400" kern="1200"/>
        </a:p>
      </dsp:txBody>
      <dsp:txXfrm>
        <a:off x="212731" y="1998361"/>
        <a:ext cx="2655435" cy="372930"/>
      </dsp:txXfrm>
    </dsp:sp>
    <dsp:sp modelId="{484D65E6-E659-448B-9DAC-E5D6BCAAED4C}">
      <dsp:nvSpPr>
        <dsp:cNvPr id="0" name=""/>
        <dsp:cNvSpPr/>
      </dsp:nvSpPr>
      <dsp:spPr>
        <a:xfrm>
          <a:off x="0" y="2819866"/>
          <a:ext cx="3851122" cy="352800"/>
        </a:xfrm>
        <a:prstGeom prst="rect">
          <a:avLst/>
        </a:prstGeom>
        <a:solidFill>
          <a:schemeClr val="lt1">
            <a:alpha val="90000"/>
            <a:hueOff val="0"/>
            <a:satOff val="0"/>
            <a:lumOff val="0"/>
            <a:alphaOff val="0"/>
          </a:schemeClr>
        </a:solidFill>
        <a:ln w="19050" cap="rnd" cmpd="sng" algn="ctr">
          <a:solidFill>
            <a:schemeClr val="accent2">
              <a:hueOff val="-15501638"/>
              <a:satOff val="17870"/>
              <a:lumOff val="5960"/>
              <a:alphaOff val="0"/>
            </a:schemeClr>
          </a:solidFill>
          <a:prstDash val="solid"/>
        </a:ln>
        <a:effectLst/>
      </dsp:spPr>
      <dsp:style>
        <a:lnRef idx="2">
          <a:scrgbClr r="0" g="0" b="0"/>
        </a:lnRef>
        <a:fillRef idx="1">
          <a:scrgbClr r="0" g="0" b="0"/>
        </a:fillRef>
        <a:effectRef idx="0">
          <a:scrgbClr r="0" g="0" b="0"/>
        </a:effectRef>
        <a:fontRef idx="minor"/>
      </dsp:style>
    </dsp:sp>
    <dsp:sp modelId="{49D0DE24-1DBC-4E62-B54E-5E7FBAE0B88F}">
      <dsp:nvSpPr>
        <dsp:cNvPr id="0" name=""/>
        <dsp:cNvSpPr/>
      </dsp:nvSpPr>
      <dsp:spPr>
        <a:xfrm>
          <a:off x="192556" y="2613226"/>
          <a:ext cx="2695785" cy="413280"/>
        </a:xfrm>
        <a:prstGeom prst="roundRect">
          <a:avLst/>
        </a:prstGeom>
        <a:solidFill>
          <a:schemeClr val="accent2">
            <a:hueOff val="-15501638"/>
            <a:satOff val="17870"/>
            <a:lumOff val="596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894" tIns="0" rIns="101894" bIns="0" numCol="1" spcCol="1270" anchor="ctr" anchorCtr="0">
          <a:noAutofit/>
        </a:bodyPr>
        <a:lstStyle/>
        <a:p>
          <a:pPr marL="0" lvl="0" indent="0" algn="l" defTabSz="622300">
            <a:lnSpc>
              <a:spcPct val="90000"/>
            </a:lnSpc>
            <a:spcBef>
              <a:spcPct val="0"/>
            </a:spcBef>
            <a:spcAft>
              <a:spcPct val="35000"/>
            </a:spcAft>
            <a:buNone/>
          </a:pPr>
          <a:r>
            <a:rPr lang="en-US" sz="1400" kern="1200"/>
            <a:t>VAISHNAVI</a:t>
          </a:r>
          <a:endParaRPr lang="en-IN" sz="1400" kern="1200"/>
        </a:p>
      </dsp:txBody>
      <dsp:txXfrm>
        <a:off x="212731" y="2633401"/>
        <a:ext cx="2655435" cy="372930"/>
      </dsp:txXfrm>
    </dsp:sp>
    <dsp:sp modelId="{AF14AD48-21B6-46A5-A548-A5B4EA746AA4}">
      <dsp:nvSpPr>
        <dsp:cNvPr id="0" name=""/>
        <dsp:cNvSpPr/>
      </dsp:nvSpPr>
      <dsp:spPr>
        <a:xfrm>
          <a:off x="0" y="3454906"/>
          <a:ext cx="3851122" cy="352800"/>
        </a:xfrm>
        <a:prstGeom prst="rect">
          <a:avLst/>
        </a:prstGeom>
        <a:solidFill>
          <a:schemeClr val="lt1">
            <a:alpha val="90000"/>
            <a:hueOff val="0"/>
            <a:satOff val="0"/>
            <a:lumOff val="0"/>
            <a:alphaOff val="0"/>
          </a:schemeClr>
        </a:solidFill>
        <a:ln w="19050" cap="rnd" cmpd="sng" algn="ctr">
          <a:solidFill>
            <a:schemeClr val="accent2">
              <a:hueOff val="-19377047"/>
              <a:satOff val="22338"/>
              <a:lumOff val="7450"/>
              <a:alphaOff val="0"/>
            </a:schemeClr>
          </a:solidFill>
          <a:prstDash val="solid"/>
        </a:ln>
        <a:effectLst/>
      </dsp:spPr>
      <dsp:style>
        <a:lnRef idx="2">
          <a:scrgbClr r="0" g="0" b="0"/>
        </a:lnRef>
        <a:fillRef idx="1">
          <a:scrgbClr r="0" g="0" b="0"/>
        </a:fillRef>
        <a:effectRef idx="0">
          <a:scrgbClr r="0" g="0" b="0"/>
        </a:effectRef>
        <a:fontRef idx="minor"/>
      </dsp:style>
    </dsp:sp>
    <dsp:sp modelId="{591B1E30-11D7-4476-9FED-C8239BE10401}">
      <dsp:nvSpPr>
        <dsp:cNvPr id="0" name=""/>
        <dsp:cNvSpPr/>
      </dsp:nvSpPr>
      <dsp:spPr>
        <a:xfrm>
          <a:off x="192556" y="3248266"/>
          <a:ext cx="2695785" cy="413280"/>
        </a:xfrm>
        <a:prstGeom prst="roundRect">
          <a:avLst/>
        </a:prstGeom>
        <a:solidFill>
          <a:schemeClr val="accent2">
            <a:hueOff val="-19377047"/>
            <a:satOff val="22338"/>
            <a:lumOff val="745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894" tIns="0" rIns="101894" bIns="0" numCol="1" spcCol="1270" anchor="ctr" anchorCtr="0">
          <a:noAutofit/>
        </a:bodyPr>
        <a:lstStyle/>
        <a:p>
          <a:pPr marL="0" lvl="0" indent="0" algn="l" defTabSz="622300">
            <a:lnSpc>
              <a:spcPct val="90000"/>
            </a:lnSpc>
            <a:spcBef>
              <a:spcPct val="0"/>
            </a:spcBef>
            <a:spcAft>
              <a:spcPct val="35000"/>
            </a:spcAft>
            <a:buNone/>
          </a:pPr>
          <a:r>
            <a:rPr lang="en-US" sz="1400" kern="1200" dirty="0"/>
            <a:t>BINDU SRIJA</a:t>
          </a:r>
          <a:endParaRPr lang="en-IN" sz="1400" kern="1200" dirty="0"/>
        </a:p>
      </dsp:txBody>
      <dsp:txXfrm>
        <a:off x="212731" y="3268441"/>
        <a:ext cx="2655435" cy="37293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F35704-1DA7-42AB-8AAB-C2F431AD86DE}">
      <dsp:nvSpPr>
        <dsp:cNvPr id="0" name=""/>
        <dsp:cNvSpPr/>
      </dsp:nvSpPr>
      <dsp:spPr>
        <a:xfrm rot="10800000">
          <a:off x="177319" y="96006"/>
          <a:ext cx="351992" cy="177319"/>
        </a:xfrm>
        <a:prstGeom prst="homePlat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8193" tIns="30480" rIns="56896" bIns="30480" numCol="1" spcCol="1270" anchor="ctr" anchorCtr="0">
          <a:noAutofit/>
        </a:bodyPr>
        <a:lstStyle/>
        <a:p>
          <a:pPr marL="0" lvl="0" indent="0" algn="ctr" defTabSz="355600">
            <a:lnSpc>
              <a:spcPct val="90000"/>
            </a:lnSpc>
            <a:spcBef>
              <a:spcPct val="0"/>
            </a:spcBef>
            <a:spcAft>
              <a:spcPct val="35000"/>
            </a:spcAft>
            <a:buNone/>
          </a:pPr>
          <a:r>
            <a:rPr lang="en-US" sz="800" kern="1200"/>
            <a:t> 1</a:t>
          </a:r>
          <a:endParaRPr lang="en-IN" sz="800" kern="1200"/>
        </a:p>
      </dsp:txBody>
      <dsp:txXfrm rot="10800000">
        <a:off x="221649" y="96006"/>
        <a:ext cx="307662" cy="177319"/>
      </dsp:txXfrm>
    </dsp:sp>
    <dsp:sp modelId="{CD3CD8B0-B20D-47F0-B73F-F965F406BD41}">
      <dsp:nvSpPr>
        <dsp:cNvPr id="0" name=""/>
        <dsp:cNvSpPr/>
      </dsp:nvSpPr>
      <dsp:spPr>
        <a:xfrm>
          <a:off x="123932" y="96006"/>
          <a:ext cx="177319" cy="177319"/>
        </a:xfrm>
        <a:prstGeom prst="ellipse">
          <a:avLst/>
        </a:prstGeom>
        <a:solidFill>
          <a:schemeClr val="accent1">
            <a:tint val="5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5F704A-7B2C-4EF4-9535-7FF79DDAC4CB}" type="datetimeFigureOut">
              <a:rPr lang="en-IN" smtClean="0"/>
              <a:t>09-12-2024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4BA4EC-C0A1-423D-96BA-12395982690B}" type="slidenum">
              <a:rPr lang="en-IN" smtClean="0"/>
              <a:t>‹#›</a:t>
            </a:fld>
            <a:endParaRPr lang="en-IN"/>
          </a:p>
        </p:txBody>
      </p:sp>
    </p:spTree>
    <p:extLst>
      <p:ext uri="{BB962C8B-B14F-4D97-AF65-F5344CB8AC3E}">
        <p14:creationId xmlns:p14="http://schemas.microsoft.com/office/powerpoint/2010/main" val="24549894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rot="10800000">
              <a:off x="0" y="0"/>
              <a:ext cx="842596" cy="5666154"/>
            </a:xfrm>
            <a:prstGeom prst="triangle">
              <a:avLst>
                <a:gd name="adj" fmla="val 10000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lumMod val="7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4693D01-C196-45F7-97F7-2AF14E0D2E7C}" type="datetimeFigureOut">
              <a:rPr lang="en-IN" smtClean="0"/>
              <a:t>09-12-2024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A59A85-DAE8-43B6-BE5A-F4B27BE8561C}" type="slidenum">
              <a:rPr lang="en-IN" smtClean="0"/>
              <a:t>‹#›</a:t>
            </a:fld>
            <a:endParaRPr lang="en-IN"/>
          </a:p>
        </p:txBody>
      </p:sp>
    </p:spTree>
    <p:extLst>
      <p:ext uri="{BB962C8B-B14F-4D97-AF65-F5344CB8AC3E}">
        <p14:creationId xmlns:p14="http://schemas.microsoft.com/office/powerpoint/2010/main" val="28347191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693D01-C196-45F7-97F7-2AF14E0D2E7C}" type="datetimeFigureOut">
              <a:rPr lang="en-IN" smtClean="0"/>
              <a:t>09-12-2024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A59A85-DAE8-43B6-BE5A-F4B27BE8561C}" type="slidenum">
              <a:rPr lang="en-IN" smtClean="0"/>
              <a:t>‹#›</a:t>
            </a:fld>
            <a:endParaRPr lang="en-IN"/>
          </a:p>
        </p:txBody>
      </p:sp>
    </p:spTree>
    <p:extLst>
      <p:ext uri="{BB962C8B-B14F-4D97-AF65-F5344CB8AC3E}">
        <p14:creationId xmlns:p14="http://schemas.microsoft.com/office/powerpoint/2010/main" val="20031280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693D01-C196-45F7-97F7-2AF14E0D2E7C}" type="datetimeFigureOut">
              <a:rPr lang="en-IN" smtClean="0"/>
              <a:t>09-12-2024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A59A85-DAE8-43B6-BE5A-F4B27BE8561C}"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753054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693D01-C196-45F7-97F7-2AF14E0D2E7C}" type="datetimeFigureOut">
              <a:rPr lang="en-IN" smtClean="0"/>
              <a:t>09-12-2024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A59A85-DAE8-43B6-BE5A-F4B27BE8561C}" type="slidenum">
              <a:rPr lang="en-IN" smtClean="0"/>
              <a:t>‹#›</a:t>
            </a:fld>
            <a:endParaRPr lang="en-IN"/>
          </a:p>
        </p:txBody>
      </p:sp>
    </p:spTree>
    <p:extLst>
      <p:ext uri="{BB962C8B-B14F-4D97-AF65-F5344CB8AC3E}">
        <p14:creationId xmlns:p14="http://schemas.microsoft.com/office/powerpoint/2010/main" val="40586481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693D01-C196-45F7-97F7-2AF14E0D2E7C}" type="datetimeFigureOut">
              <a:rPr lang="en-IN" smtClean="0"/>
              <a:t>09-12-2024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A59A85-DAE8-43B6-BE5A-F4B27BE8561C}"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587476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693D01-C196-45F7-97F7-2AF14E0D2E7C}" type="datetimeFigureOut">
              <a:rPr lang="en-IN" smtClean="0"/>
              <a:t>09-12-2024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A59A85-DAE8-43B6-BE5A-F4B27BE8561C}" type="slidenum">
              <a:rPr lang="en-IN" smtClean="0"/>
              <a:t>‹#›</a:t>
            </a:fld>
            <a:endParaRPr lang="en-IN"/>
          </a:p>
        </p:txBody>
      </p:sp>
    </p:spTree>
    <p:extLst>
      <p:ext uri="{BB962C8B-B14F-4D97-AF65-F5344CB8AC3E}">
        <p14:creationId xmlns:p14="http://schemas.microsoft.com/office/powerpoint/2010/main" val="40557260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693D01-C196-45F7-97F7-2AF14E0D2E7C}" type="datetimeFigureOut">
              <a:rPr lang="en-IN" smtClean="0"/>
              <a:t>09-12-2024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A59A85-DAE8-43B6-BE5A-F4B27BE8561C}" type="slidenum">
              <a:rPr lang="en-IN" smtClean="0"/>
              <a:t>‹#›</a:t>
            </a:fld>
            <a:endParaRPr lang="en-IN"/>
          </a:p>
        </p:txBody>
      </p:sp>
    </p:spTree>
    <p:extLst>
      <p:ext uri="{BB962C8B-B14F-4D97-AF65-F5344CB8AC3E}">
        <p14:creationId xmlns:p14="http://schemas.microsoft.com/office/powerpoint/2010/main" val="22565400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693D01-C196-45F7-97F7-2AF14E0D2E7C}" type="datetimeFigureOut">
              <a:rPr lang="en-IN" smtClean="0"/>
              <a:t>09-12-2024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A59A85-DAE8-43B6-BE5A-F4B27BE8561C}" type="slidenum">
              <a:rPr lang="en-IN" smtClean="0"/>
              <a:t>‹#›</a:t>
            </a:fld>
            <a:endParaRPr lang="en-IN"/>
          </a:p>
        </p:txBody>
      </p:sp>
    </p:spTree>
    <p:extLst>
      <p:ext uri="{BB962C8B-B14F-4D97-AF65-F5344CB8AC3E}">
        <p14:creationId xmlns:p14="http://schemas.microsoft.com/office/powerpoint/2010/main" val="32270136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693D01-C196-45F7-97F7-2AF14E0D2E7C}" type="datetimeFigureOut">
              <a:rPr lang="en-IN" smtClean="0"/>
              <a:t>09-12-2024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A59A85-DAE8-43B6-BE5A-F4B27BE8561C}" type="slidenum">
              <a:rPr lang="en-IN" smtClean="0"/>
              <a:t>‹#›</a:t>
            </a:fld>
            <a:endParaRPr lang="en-IN"/>
          </a:p>
        </p:txBody>
      </p:sp>
    </p:spTree>
    <p:extLst>
      <p:ext uri="{BB962C8B-B14F-4D97-AF65-F5344CB8AC3E}">
        <p14:creationId xmlns:p14="http://schemas.microsoft.com/office/powerpoint/2010/main" val="18216050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693D01-C196-45F7-97F7-2AF14E0D2E7C}" type="datetimeFigureOut">
              <a:rPr lang="en-IN" smtClean="0"/>
              <a:t>09-12-2024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A59A85-DAE8-43B6-BE5A-F4B27BE8561C}" type="slidenum">
              <a:rPr lang="en-IN" smtClean="0"/>
              <a:t>‹#›</a:t>
            </a:fld>
            <a:endParaRPr lang="en-IN"/>
          </a:p>
        </p:txBody>
      </p:sp>
    </p:spTree>
    <p:extLst>
      <p:ext uri="{BB962C8B-B14F-4D97-AF65-F5344CB8AC3E}">
        <p14:creationId xmlns:p14="http://schemas.microsoft.com/office/powerpoint/2010/main" val="37592608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4693D01-C196-45F7-97F7-2AF14E0D2E7C}" type="datetimeFigureOut">
              <a:rPr lang="en-IN" smtClean="0"/>
              <a:t>09-12-2024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6A59A85-DAE8-43B6-BE5A-F4B27BE8561C}" type="slidenum">
              <a:rPr lang="en-IN" smtClean="0"/>
              <a:t>‹#›</a:t>
            </a:fld>
            <a:endParaRPr lang="en-IN"/>
          </a:p>
        </p:txBody>
      </p:sp>
    </p:spTree>
    <p:extLst>
      <p:ext uri="{BB962C8B-B14F-4D97-AF65-F5344CB8AC3E}">
        <p14:creationId xmlns:p14="http://schemas.microsoft.com/office/powerpoint/2010/main" val="18008462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4693D01-C196-45F7-97F7-2AF14E0D2E7C}" type="datetimeFigureOut">
              <a:rPr lang="en-IN" smtClean="0"/>
              <a:t>09-12-2024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6A59A85-DAE8-43B6-BE5A-F4B27BE8561C}" type="slidenum">
              <a:rPr lang="en-IN" smtClean="0"/>
              <a:t>‹#›</a:t>
            </a:fld>
            <a:endParaRPr lang="en-IN"/>
          </a:p>
        </p:txBody>
      </p:sp>
    </p:spTree>
    <p:extLst>
      <p:ext uri="{BB962C8B-B14F-4D97-AF65-F5344CB8AC3E}">
        <p14:creationId xmlns:p14="http://schemas.microsoft.com/office/powerpoint/2010/main" val="10486704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4693D01-C196-45F7-97F7-2AF14E0D2E7C}" type="datetimeFigureOut">
              <a:rPr lang="en-IN" smtClean="0"/>
              <a:t>09-12-2024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6A59A85-DAE8-43B6-BE5A-F4B27BE8561C}" type="slidenum">
              <a:rPr lang="en-IN" smtClean="0"/>
              <a:t>‹#›</a:t>
            </a:fld>
            <a:endParaRPr lang="en-IN"/>
          </a:p>
        </p:txBody>
      </p:sp>
    </p:spTree>
    <p:extLst>
      <p:ext uri="{BB962C8B-B14F-4D97-AF65-F5344CB8AC3E}">
        <p14:creationId xmlns:p14="http://schemas.microsoft.com/office/powerpoint/2010/main" val="37397857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693D01-C196-45F7-97F7-2AF14E0D2E7C}" type="datetimeFigureOut">
              <a:rPr lang="en-IN" smtClean="0"/>
              <a:t>09-12-2024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6A59A85-DAE8-43B6-BE5A-F4B27BE8561C}" type="slidenum">
              <a:rPr lang="en-IN" smtClean="0"/>
              <a:t>‹#›</a:t>
            </a:fld>
            <a:endParaRPr lang="en-IN"/>
          </a:p>
        </p:txBody>
      </p:sp>
    </p:spTree>
    <p:extLst>
      <p:ext uri="{BB962C8B-B14F-4D97-AF65-F5344CB8AC3E}">
        <p14:creationId xmlns:p14="http://schemas.microsoft.com/office/powerpoint/2010/main" val="12009781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4693D01-C196-45F7-97F7-2AF14E0D2E7C}" type="datetimeFigureOut">
              <a:rPr lang="en-IN" smtClean="0"/>
              <a:t>09-12-2024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6A59A85-DAE8-43B6-BE5A-F4B27BE8561C}" type="slidenum">
              <a:rPr lang="en-IN" smtClean="0"/>
              <a:t>‹#›</a:t>
            </a:fld>
            <a:endParaRPr lang="en-IN"/>
          </a:p>
        </p:txBody>
      </p:sp>
    </p:spTree>
    <p:extLst>
      <p:ext uri="{BB962C8B-B14F-4D97-AF65-F5344CB8AC3E}">
        <p14:creationId xmlns:p14="http://schemas.microsoft.com/office/powerpoint/2010/main" val="36552096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4693D01-C196-45F7-97F7-2AF14E0D2E7C}" type="datetimeFigureOut">
              <a:rPr lang="en-IN" smtClean="0"/>
              <a:t>09-12-2024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6A59A85-DAE8-43B6-BE5A-F4B27BE8561C}" type="slidenum">
              <a:rPr lang="en-IN" smtClean="0"/>
              <a:t>‹#›</a:t>
            </a:fld>
            <a:endParaRPr lang="en-IN"/>
          </a:p>
        </p:txBody>
      </p:sp>
    </p:spTree>
    <p:extLst>
      <p:ext uri="{BB962C8B-B14F-4D97-AF65-F5344CB8AC3E}">
        <p14:creationId xmlns:p14="http://schemas.microsoft.com/office/powerpoint/2010/main" val="7272856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9" name="Group 28"/>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0" y="4013200"/>
              <a:ext cx="448733" cy="2844800"/>
            </a:xfrm>
            <a:prstGeom prst="triangle">
              <a:avLst>
                <a:gd name="adj" fmla="val 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4693D01-C196-45F7-97F7-2AF14E0D2E7C}" type="datetimeFigureOut">
              <a:rPr lang="en-IN" smtClean="0"/>
              <a:t>09-12-2024</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lumMod val="75000"/>
                  </a:schemeClr>
                </a:solidFill>
              </a:defRPr>
            </a:lvl1pPr>
          </a:lstStyle>
          <a:p>
            <a:fld id="{36A59A85-DAE8-43B6-BE5A-F4B27BE8561C}" type="slidenum">
              <a:rPr lang="en-IN" smtClean="0"/>
              <a:t>‹#›</a:t>
            </a:fld>
            <a:endParaRPr lang="en-IN"/>
          </a:p>
        </p:txBody>
      </p:sp>
    </p:spTree>
    <p:extLst>
      <p:ext uri="{BB962C8B-B14F-4D97-AF65-F5344CB8AC3E}">
        <p14:creationId xmlns:p14="http://schemas.microsoft.com/office/powerpoint/2010/main" val="535759520"/>
      </p:ext>
    </p:extLst>
  </p:cSld>
  <p:clrMap bg1="lt1" tx1="dk1" bg2="lt2" tx2="dk2" accent1="accent1" accent2="accent2" accent3="accent3" accent4="accent4" accent5="accent5" accent6="accent6" hlink="hlink" folHlink="folHlink"/>
  <p:sldLayoutIdLst>
    <p:sldLayoutId id="2147483882" r:id="rId1"/>
    <p:sldLayoutId id="2147483883" r:id="rId2"/>
    <p:sldLayoutId id="2147483884" r:id="rId3"/>
    <p:sldLayoutId id="2147483885" r:id="rId4"/>
    <p:sldLayoutId id="2147483886" r:id="rId5"/>
    <p:sldLayoutId id="2147483887" r:id="rId6"/>
    <p:sldLayoutId id="2147483888" r:id="rId7"/>
    <p:sldLayoutId id="2147483889" r:id="rId8"/>
    <p:sldLayoutId id="2147483890" r:id="rId9"/>
    <p:sldLayoutId id="2147483891" r:id="rId10"/>
    <p:sldLayoutId id="2147483892" r:id="rId11"/>
    <p:sldLayoutId id="2147483893" r:id="rId12"/>
    <p:sldLayoutId id="2147483894" r:id="rId13"/>
    <p:sldLayoutId id="2147483895" r:id="rId14"/>
    <p:sldLayoutId id="2147483896" r:id="rId15"/>
    <p:sldLayoutId id="2147483897" r:id="rId16"/>
  </p:sldLayoutIdLst>
  <p:txStyles>
    <p:titleStyle>
      <a:lvl1pPr algn="l" defTabSz="457200" rtl="0" eaLnBrk="1" latinLnBrk="0" hangingPunct="1">
        <a:spcBef>
          <a:spcPct val="0"/>
        </a:spcBef>
        <a:buNone/>
        <a:defRPr sz="3600" kern="1200">
          <a:solidFill>
            <a:schemeClr val="accent1">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Layout" Target="../diagrams/layout1.xml"/><Relationship Id="rId7" Type="http://schemas.openxmlformats.org/officeDocument/2006/relationships/image" Target="../media/image1.jpeg"/><Relationship Id="rId12" Type="http://schemas.microsoft.com/office/2007/relationships/diagramDrawing" Target="../diagrams/drawing2.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11" Type="http://schemas.openxmlformats.org/officeDocument/2006/relationships/diagramColors" Target="../diagrams/colors2.xml"/><Relationship Id="rId5" Type="http://schemas.openxmlformats.org/officeDocument/2006/relationships/diagramColors" Target="../diagrams/colors1.xml"/><Relationship Id="rId10" Type="http://schemas.openxmlformats.org/officeDocument/2006/relationships/diagramQuickStyle" Target="../diagrams/quickStyle2.xml"/><Relationship Id="rId4" Type="http://schemas.openxmlformats.org/officeDocument/2006/relationships/diagramQuickStyle" Target="../diagrams/quickStyle1.xml"/><Relationship Id="rId9" Type="http://schemas.openxmlformats.org/officeDocument/2006/relationships/diagramLayout" Target="../diagrams/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0D64D981-D4A2-E2FC-A9AC-5A8774243E24}"/>
              </a:ext>
            </a:extLst>
          </p:cNvPr>
          <p:cNvSpPr>
            <a:spLocks noGrp="1"/>
          </p:cNvSpPr>
          <p:nvPr>
            <p:ph type="title"/>
          </p:nvPr>
        </p:nvSpPr>
        <p:spPr>
          <a:xfrm>
            <a:off x="677333" y="609600"/>
            <a:ext cx="3851123" cy="1320800"/>
          </a:xfrm>
        </p:spPr>
        <p:txBody>
          <a:bodyPr vert="horz" lIns="91440" tIns="45720" rIns="91440" bIns="45720" rtlCol="0" anchor="t">
            <a:normAutofit/>
          </a:bodyPr>
          <a:lstStyle/>
          <a:p>
            <a:pPr>
              <a:lnSpc>
                <a:spcPct val="90000"/>
              </a:lnSpc>
            </a:pPr>
            <a:r>
              <a:rPr lang="en-US" sz="3100" dirty="0">
                <a:ln w="0"/>
                <a:effectLst>
                  <a:outerShdw blurRad="38100" dist="25400" dir="5400000" algn="ctr" rotWithShape="0">
                    <a:srgbClr val="6E747A">
                      <a:alpha val="43000"/>
                    </a:srgbClr>
                  </a:outerShdw>
                </a:effectLst>
              </a:rPr>
              <a:t>Expense Management System </a:t>
            </a:r>
          </a:p>
        </p:txBody>
      </p:sp>
      <p:graphicFrame>
        <p:nvGraphicFramePr>
          <p:cNvPr id="86" name="Diagram 85">
            <a:extLst>
              <a:ext uri="{FF2B5EF4-FFF2-40B4-BE49-F238E27FC236}">
                <a16:creationId xmlns:a16="http://schemas.microsoft.com/office/drawing/2014/main" id="{1A16321D-8572-6646-E019-45D6CF1B3894}"/>
              </a:ext>
            </a:extLst>
          </p:cNvPr>
          <p:cNvGraphicFramePr/>
          <p:nvPr>
            <p:extLst>
              <p:ext uri="{D42A27DB-BD31-4B8C-83A1-F6EECF244321}">
                <p14:modId xmlns:p14="http://schemas.microsoft.com/office/powerpoint/2010/main" val="4081203003"/>
              </p:ext>
            </p:extLst>
          </p:nvPr>
        </p:nvGraphicFramePr>
        <p:xfrm>
          <a:off x="677334" y="2160589"/>
          <a:ext cx="3851122" cy="38807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65" name="Picture 164" descr="A person standing on a ladder looking at a magnifying glass&#10;&#10;Description automatically generated">
            <a:extLst>
              <a:ext uri="{FF2B5EF4-FFF2-40B4-BE49-F238E27FC236}">
                <a16:creationId xmlns:a16="http://schemas.microsoft.com/office/drawing/2014/main" id="{F9D43E3B-CC4E-A38C-1555-EDC7F37A74D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836974" y="2160589"/>
            <a:ext cx="3786841" cy="3810000"/>
          </a:xfrm>
          <a:prstGeom prst="rect">
            <a:avLst/>
          </a:prstGeom>
        </p:spPr>
      </p:pic>
      <p:sp>
        <p:nvSpPr>
          <p:cNvPr id="9" name="TextBox 8">
            <a:extLst>
              <a:ext uri="{FF2B5EF4-FFF2-40B4-BE49-F238E27FC236}">
                <a16:creationId xmlns:a16="http://schemas.microsoft.com/office/drawing/2014/main" id="{61290DC1-EC60-27C6-86F1-6B297743D0D0}"/>
              </a:ext>
            </a:extLst>
          </p:cNvPr>
          <p:cNvSpPr txBox="1"/>
          <p:nvPr/>
        </p:nvSpPr>
        <p:spPr>
          <a:xfrm>
            <a:off x="8284695" y="3326925"/>
            <a:ext cx="368807" cy="1477328"/>
          </a:xfrm>
          <a:prstGeom prst="rect">
            <a:avLst/>
          </a:prstGeom>
          <a:noFill/>
        </p:spPr>
        <p:txBody>
          <a:bodyPr wrap="square" rtlCol="0">
            <a:spAutoFit/>
          </a:bodyPr>
          <a:lstStyle/>
          <a:p>
            <a:r>
              <a:rPr lang="en-US" dirty="0">
                <a:ln w="0"/>
                <a:effectLst>
                  <a:outerShdw blurRad="38100" dist="19050" dir="2700000" algn="tl" rotWithShape="0">
                    <a:schemeClr val="dk1">
                      <a:alpha val="40000"/>
                    </a:schemeClr>
                  </a:outerShdw>
                </a:effectLst>
              </a:rPr>
              <a:t>B</a:t>
            </a:r>
          </a:p>
          <a:p>
            <a:r>
              <a:rPr lang="en-US" dirty="0">
                <a:ln w="0"/>
                <a:effectLst>
                  <a:outerShdw blurRad="38100" dist="19050" dir="2700000" algn="tl" rotWithShape="0">
                    <a:schemeClr val="dk1">
                      <a:alpha val="40000"/>
                    </a:schemeClr>
                  </a:outerShdw>
                </a:effectLst>
              </a:rPr>
              <a:t>A</a:t>
            </a:r>
          </a:p>
          <a:p>
            <a:r>
              <a:rPr lang="en-US" dirty="0">
                <a:ln w="0"/>
                <a:effectLst>
                  <a:outerShdw blurRad="38100" dist="19050" dir="2700000" algn="tl" rotWithShape="0">
                    <a:schemeClr val="dk1">
                      <a:alpha val="40000"/>
                    </a:schemeClr>
                  </a:outerShdw>
                </a:effectLst>
              </a:rPr>
              <a:t>T</a:t>
            </a:r>
          </a:p>
          <a:p>
            <a:r>
              <a:rPr lang="en-US" dirty="0">
                <a:ln w="0"/>
                <a:effectLst>
                  <a:outerShdw blurRad="38100" dist="19050" dir="2700000" algn="tl" rotWithShape="0">
                    <a:schemeClr val="dk1">
                      <a:alpha val="40000"/>
                    </a:schemeClr>
                  </a:outerShdw>
                </a:effectLst>
              </a:rPr>
              <a:t>C</a:t>
            </a:r>
          </a:p>
          <a:p>
            <a:r>
              <a:rPr lang="en-US" dirty="0">
                <a:ln w="0"/>
                <a:effectLst>
                  <a:outerShdw blurRad="38100" dist="19050" dir="2700000" algn="tl" rotWithShape="0">
                    <a:schemeClr val="dk1">
                      <a:alpha val="40000"/>
                    </a:schemeClr>
                  </a:outerShdw>
                </a:effectLst>
              </a:rPr>
              <a:t>H</a:t>
            </a:r>
          </a:p>
        </p:txBody>
      </p:sp>
      <p:graphicFrame>
        <p:nvGraphicFramePr>
          <p:cNvPr id="14" name="Diagram 13">
            <a:extLst>
              <a:ext uri="{FF2B5EF4-FFF2-40B4-BE49-F238E27FC236}">
                <a16:creationId xmlns:a16="http://schemas.microsoft.com/office/drawing/2014/main" id="{D2ADA31A-EC67-F1E2-262F-9D737A4D299C}"/>
              </a:ext>
            </a:extLst>
          </p:cNvPr>
          <p:cNvGraphicFramePr/>
          <p:nvPr>
            <p:extLst>
              <p:ext uri="{D42A27DB-BD31-4B8C-83A1-F6EECF244321}">
                <p14:modId xmlns:p14="http://schemas.microsoft.com/office/powerpoint/2010/main" val="2504334972"/>
              </p:ext>
            </p:extLst>
          </p:nvPr>
        </p:nvGraphicFramePr>
        <p:xfrm>
          <a:off x="8447736" y="3880923"/>
          <a:ext cx="529312" cy="369332"/>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4976174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3">
            <a:extLst>
              <a:ext uri="{FF2B5EF4-FFF2-40B4-BE49-F238E27FC236}">
                <a16:creationId xmlns:a16="http://schemas.microsoft.com/office/drawing/2014/main" id="{43A91873-EBEA-C232-0835-D9A40091571E}"/>
              </a:ext>
            </a:extLst>
          </p:cNvPr>
          <p:cNvSpPr>
            <a:spLocks noGrp="1"/>
          </p:cNvSpPr>
          <p:nvPr>
            <p:ph type="title"/>
          </p:nvPr>
        </p:nvSpPr>
        <p:spPr>
          <a:xfrm>
            <a:off x="220261" y="2726791"/>
            <a:ext cx="2008034" cy="994235"/>
          </a:xfrm>
        </p:spPr>
        <p:txBody>
          <a:bodyPr>
            <a:normAutofit fontScale="90000"/>
          </a:bodyPr>
          <a:lstStyle/>
          <a:p>
            <a:r>
              <a:rPr lang="en-US" sz="3100" dirty="0">
                <a:ln w="0"/>
                <a:effectLst>
                  <a:outerShdw blurRad="38100" dist="25400" dir="5400000" algn="ctr" rotWithShape="0">
                    <a:srgbClr val="6E747A">
                      <a:alpha val="43000"/>
                    </a:srgbClr>
                  </a:outerShdw>
                </a:effectLst>
              </a:rPr>
              <a:t>Category</a:t>
            </a:r>
            <a:br>
              <a:rPr lang="en-US" sz="3100" dirty="0">
                <a:ln w="0"/>
                <a:effectLst>
                  <a:outerShdw blurRad="38100" dist="25400" dir="5400000" algn="ctr" rotWithShape="0">
                    <a:srgbClr val="6E747A">
                      <a:alpha val="43000"/>
                    </a:srgbClr>
                  </a:outerShdw>
                </a:effectLst>
              </a:rPr>
            </a:br>
            <a:r>
              <a:rPr lang="en-US" sz="3100" dirty="0">
                <a:ln w="0"/>
                <a:effectLst>
                  <a:outerShdw blurRad="38100" dist="25400" dir="5400000" algn="ctr" rotWithShape="0">
                    <a:srgbClr val="6E747A">
                      <a:alpha val="43000"/>
                    </a:srgbClr>
                  </a:outerShdw>
                </a:effectLst>
              </a:rPr>
              <a:t>Module</a:t>
            </a:r>
            <a:endParaRPr lang="en-IN" sz="3100" dirty="0">
              <a:ln w="0"/>
              <a:effectLst>
                <a:outerShdw blurRad="38100" dist="25400" dir="5400000" algn="ctr" rotWithShape="0">
                  <a:srgbClr val="6E747A">
                    <a:alpha val="43000"/>
                  </a:srgbClr>
                </a:outerShdw>
              </a:effectLst>
            </a:endParaRPr>
          </a:p>
        </p:txBody>
      </p:sp>
      <p:pic>
        <p:nvPicPr>
          <p:cNvPr id="8" name="Picture 7">
            <a:extLst>
              <a:ext uri="{FF2B5EF4-FFF2-40B4-BE49-F238E27FC236}">
                <a16:creationId xmlns:a16="http://schemas.microsoft.com/office/drawing/2014/main" id="{0A638936-2055-214A-63D5-F1708D834C3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523971" y="1736629"/>
            <a:ext cx="6801785" cy="338474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2144046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8A6B1265-7499-E5A0-F488-7A499DCC53EA}"/>
              </a:ext>
            </a:extLst>
          </p:cNvPr>
          <p:cNvSpPr>
            <a:spLocks noGrp="1"/>
          </p:cNvSpPr>
          <p:nvPr>
            <p:ph type="title"/>
          </p:nvPr>
        </p:nvSpPr>
        <p:spPr>
          <a:xfrm>
            <a:off x="220261" y="2726791"/>
            <a:ext cx="2008034" cy="994235"/>
          </a:xfrm>
        </p:spPr>
        <p:txBody>
          <a:bodyPr>
            <a:normAutofit fontScale="90000"/>
          </a:bodyPr>
          <a:lstStyle/>
          <a:p>
            <a:r>
              <a:rPr lang="en-US" sz="3100" dirty="0">
                <a:ln w="0"/>
                <a:effectLst>
                  <a:outerShdw blurRad="38100" dist="25400" dir="5400000" algn="ctr" rotWithShape="0">
                    <a:srgbClr val="6E747A">
                      <a:alpha val="43000"/>
                    </a:srgbClr>
                  </a:outerShdw>
                </a:effectLst>
              </a:rPr>
              <a:t>Report</a:t>
            </a:r>
            <a:br>
              <a:rPr lang="en-US" sz="3100" dirty="0">
                <a:ln w="0"/>
                <a:effectLst>
                  <a:outerShdw blurRad="38100" dist="25400" dir="5400000" algn="ctr" rotWithShape="0">
                    <a:srgbClr val="6E747A">
                      <a:alpha val="43000"/>
                    </a:srgbClr>
                  </a:outerShdw>
                </a:effectLst>
              </a:rPr>
            </a:br>
            <a:r>
              <a:rPr lang="en-US" sz="3100" dirty="0">
                <a:ln w="0"/>
                <a:effectLst>
                  <a:outerShdw blurRad="38100" dist="25400" dir="5400000" algn="ctr" rotWithShape="0">
                    <a:srgbClr val="6E747A">
                      <a:alpha val="43000"/>
                    </a:srgbClr>
                  </a:outerShdw>
                </a:effectLst>
              </a:rPr>
              <a:t>Module</a:t>
            </a:r>
            <a:endParaRPr lang="en-IN" sz="3100" dirty="0">
              <a:ln w="0"/>
              <a:effectLst>
                <a:outerShdw blurRad="38100" dist="25400" dir="5400000" algn="ctr" rotWithShape="0">
                  <a:srgbClr val="6E747A">
                    <a:alpha val="43000"/>
                  </a:srgbClr>
                </a:outerShdw>
              </a:effectLst>
            </a:endParaRPr>
          </a:p>
        </p:txBody>
      </p:sp>
      <p:pic>
        <p:nvPicPr>
          <p:cNvPr id="4" name="Picture 3">
            <a:extLst>
              <a:ext uri="{FF2B5EF4-FFF2-40B4-BE49-F238E27FC236}">
                <a16:creationId xmlns:a16="http://schemas.microsoft.com/office/drawing/2014/main" id="{F923CE31-6564-AA31-A1DC-1F93465346F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538334" y="1736629"/>
            <a:ext cx="6773059" cy="338474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900206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B2E87C9-8C5B-5897-A363-25BED3EF64C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541909" y="1736629"/>
            <a:ext cx="6765908" cy="338474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Title 3">
            <a:extLst>
              <a:ext uri="{FF2B5EF4-FFF2-40B4-BE49-F238E27FC236}">
                <a16:creationId xmlns:a16="http://schemas.microsoft.com/office/drawing/2014/main" id="{AFE36A87-CC5F-ADA7-60E4-E545A6BB2928}"/>
              </a:ext>
            </a:extLst>
          </p:cNvPr>
          <p:cNvSpPr>
            <a:spLocks noGrp="1"/>
          </p:cNvSpPr>
          <p:nvPr>
            <p:ph type="title"/>
          </p:nvPr>
        </p:nvSpPr>
        <p:spPr>
          <a:xfrm>
            <a:off x="220260" y="2718166"/>
            <a:ext cx="2108871" cy="922182"/>
          </a:xfrm>
        </p:spPr>
        <p:txBody>
          <a:bodyPr>
            <a:normAutofit fontScale="90000"/>
          </a:bodyPr>
          <a:lstStyle/>
          <a:p>
            <a:r>
              <a:rPr lang="en-US" sz="3100" dirty="0">
                <a:ln w="0"/>
                <a:effectLst>
                  <a:outerShdw blurRad="38100" dist="25400" dir="5400000" algn="ctr" rotWithShape="0">
                    <a:srgbClr val="6E747A">
                      <a:alpha val="43000"/>
                    </a:srgbClr>
                  </a:outerShdw>
                </a:effectLst>
              </a:rPr>
              <a:t>Notification</a:t>
            </a:r>
            <a:br>
              <a:rPr lang="en-US" sz="3100" dirty="0">
                <a:ln w="0"/>
                <a:effectLst>
                  <a:outerShdw blurRad="38100" dist="25400" dir="5400000" algn="ctr" rotWithShape="0">
                    <a:srgbClr val="6E747A">
                      <a:alpha val="43000"/>
                    </a:srgbClr>
                  </a:outerShdw>
                </a:effectLst>
              </a:rPr>
            </a:br>
            <a:r>
              <a:rPr lang="en-US" sz="3100" dirty="0">
                <a:ln w="0"/>
                <a:effectLst>
                  <a:outerShdw blurRad="38100" dist="25400" dir="5400000" algn="ctr" rotWithShape="0">
                    <a:srgbClr val="6E747A">
                      <a:alpha val="43000"/>
                    </a:srgbClr>
                  </a:outerShdw>
                </a:effectLst>
              </a:rPr>
              <a:t>Module</a:t>
            </a:r>
            <a:endParaRPr lang="en-IN" sz="3100" dirty="0">
              <a:ln w="0"/>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25263375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49691DE-C917-18FF-0250-6528FE74201F}"/>
              </a:ext>
            </a:extLst>
          </p:cNvPr>
          <p:cNvSpPr txBox="1"/>
          <p:nvPr/>
        </p:nvSpPr>
        <p:spPr>
          <a:xfrm>
            <a:off x="540608" y="360442"/>
            <a:ext cx="6099048" cy="569387"/>
          </a:xfrm>
          <a:prstGeom prst="rect">
            <a:avLst/>
          </a:prstGeom>
          <a:noFill/>
        </p:spPr>
        <p:txBody>
          <a:bodyPr wrap="square">
            <a:spAutoFit/>
          </a:body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100" b="0" i="0" u="none" strike="noStrike" kern="1200" cap="none" spc="0" normalizeH="0" baseline="0" noProof="0" dirty="0">
                <a:ln w="0"/>
                <a:solidFill>
                  <a:srgbClr val="F496CB">
                    <a:lumMod val="75000"/>
                  </a:srgbClr>
                </a:solidFill>
                <a:effectLst>
                  <a:outerShdw blurRad="38100" dist="25400" dir="5400000" algn="ctr" rotWithShape="0">
                    <a:srgbClr val="6E747A">
                      <a:alpha val="43000"/>
                    </a:srgbClr>
                  </a:outerShdw>
                </a:effectLst>
                <a:uLnTx/>
                <a:uFillTx/>
                <a:latin typeface="Trebuchet MS" panose="020B0603020202020204"/>
                <a:ea typeface="+mn-ea"/>
                <a:cs typeface="+mn-cs"/>
              </a:rPr>
              <a:t>Features Enhancement</a:t>
            </a:r>
            <a:endParaRPr kumimoji="0" lang="en-IN" sz="3100" b="0" i="0" u="none" strike="noStrike" kern="1200" cap="none" spc="0" normalizeH="0" baseline="0" noProof="0" dirty="0">
              <a:ln w="0"/>
              <a:solidFill>
                <a:srgbClr val="F496CB">
                  <a:lumMod val="75000"/>
                </a:srgbClr>
              </a:solidFill>
              <a:effectLst>
                <a:outerShdw blurRad="38100" dist="25400" dir="5400000" algn="ctr" rotWithShape="0">
                  <a:srgbClr val="6E747A">
                    <a:alpha val="43000"/>
                  </a:srgbClr>
                </a:outerShdw>
              </a:effectLst>
              <a:uLnTx/>
              <a:uFillTx/>
              <a:latin typeface="Trebuchet MS" panose="020B0603020202020204"/>
              <a:ea typeface="+mn-ea"/>
              <a:cs typeface="+mn-cs"/>
            </a:endParaRPr>
          </a:p>
        </p:txBody>
      </p:sp>
      <p:sp>
        <p:nvSpPr>
          <p:cNvPr id="11" name="TextBox 10">
            <a:extLst>
              <a:ext uri="{FF2B5EF4-FFF2-40B4-BE49-F238E27FC236}">
                <a16:creationId xmlns:a16="http://schemas.microsoft.com/office/drawing/2014/main" id="{C9141DFC-1A7D-F748-8028-934E22475EA1}"/>
              </a:ext>
            </a:extLst>
          </p:cNvPr>
          <p:cNvSpPr txBox="1"/>
          <p:nvPr/>
        </p:nvSpPr>
        <p:spPr>
          <a:xfrm>
            <a:off x="540608" y="1159148"/>
            <a:ext cx="8663940" cy="4539704"/>
          </a:xfrm>
          <a:prstGeom prst="rect">
            <a:avLst/>
          </a:prstGeom>
          <a:noFill/>
        </p:spPr>
        <p:txBody>
          <a:bodyPr wrap="square" rtlCol="0">
            <a:spAutoFit/>
          </a:bodyPr>
          <a:lstStyle/>
          <a:p>
            <a:pPr marL="342900" indent="-342900" algn="l">
              <a:buFont typeface="+mj-lt"/>
              <a:buAutoNum type="arabicPeriod"/>
            </a:pPr>
            <a:endParaRPr lang="en-US" sz="1700" i="0" dirty="0">
              <a:ln w="0"/>
            </a:endParaRPr>
          </a:p>
          <a:p>
            <a:pPr marL="342900" indent="-342900" algn="l">
              <a:buFont typeface="+mj-lt"/>
              <a:buAutoNum type="arabicPeriod"/>
            </a:pPr>
            <a:r>
              <a:rPr lang="en-US" sz="1700" b="1" i="0" dirty="0">
                <a:ln w="0"/>
              </a:rPr>
              <a:t>Role-Based Dashboards: </a:t>
            </a:r>
            <a:r>
              <a:rPr lang="en-US" sz="1700" i="0" dirty="0">
                <a:ln w="0"/>
              </a:rPr>
              <a:t>Personalized user and admin dashboards, offering specific insights and tools tailored to their roles.</a:t>
            </a:r>
          </a:p>
          <a:p>
            <a:pPr marL="342900" indent="-342900" algn="l">
              <a:buFont typeface="+mj-lt"/>
              <a:buAutoNum type="arabicPeriod"/>
            </a:pPr>
            <a:endParaRPr lang="en-US" sz="1700" i="0" dirty="0">
              <a:ln w="0"/>
            </a:endParaRPr>
          </a:p>
          <a:p>
            <a:pPr marL="342900" indent="-342900" algn="l">
              <a:buFont typeface="+mj-lt"/>
              <a:buAutoNum type="arabicPeriod"/>
            </a:pPr>
            <a:r>
              <a:rPr lang="en-US" sz="1700" b="1" i="0" dirty="0">
                <a:ln w="0"/>
              </a:rPr>
              <a:t>Real-Time Expense Tracking: </a:t>
            </a:r>
            <a:r>
              <a:rPr lang="en-US" sz="1700" i="0" dirty="0">
                <a:ln w="0"/>
              </a:rPr>
              <a:t>Live updates for tracking expenses, allowing users to log, edit, and categorize expenses instantly.</a:t>
            </a:r>
          </a:p>
          <a:p>
            <a:pPr marL="342900" indent="-342900" algn="l">
              <a:buFont typeface="+mj-lt"/>
              <a:buAutoNum type="arabicPeriod"/>
            </a:pPr>
            <a:endParaRPr lang="en-US" sz="1700" i="0" dirty="0">
              <a:ln w="0"/>
            </a:endParaRPr>
          </a:p>
          <a:p>
            <a:pPr marL="342900" indent="-342900" algn="l">
              <a:buFont typeface="+mj-lt"/>
              <a:buAutoNum type="arabicPeriod"/>
            </a:pPr>
            <a:r>
              <a:rPr lang="en-US" sz="1700" b="1" i="0" dirty="0">
                <a:ln w="0"/>
              </a:rPr>
              <a:t>Advanced Notification System: </a:t>
            </a:r>
            <a:r>
              <a:rPr lang="en-US" sz="1700" i="0" dirty="0">
                <a:ln w="0"/>
              </a:rPr>
              <a:t>In-app notifications and email alerts for reminders, approvals, and system updates.</a:t>
            </a:r>
          </a:p>
          <a:p>
            <a:pPr marL="342900" indent="-342900" algn="l">
              <a:buFont typeface="+mj-lt"/>
              <a:buAutoNum type="arabicPeriod"/>
            </a:pPr>
            <a:endParaRPr lang="en-US" sz="1700" dirty="0">
              <a:ln w="0"/>
            </a:endParaRPr>
          </a:p>
          <a:p>
            <a:pPr marL="342900" indent="-342900" algn="l">
              <a:buFont typeface="+mj-lt"/>
              <a:buAutoNum type="arabicPeriod"/>
            </a:pPr>
            <a:r>
              <a:rPr lang="en-US" sz="1700" b="1" dirty="0">
                <a:ln w="0"/>
              </a:rPr>
              <a:t>Expense Categorization: </a:t>
            </a:r>
            <a:r>
              <a:rPr lang="en-US" sz="1700" dirty="0">
                <a:ln w="0"/>
              </a:rPr>
              <a:t>Simplified budgeting with categorized expenses for better financial planning and insights.</a:t>
            </a:r>
          </a:p>
          <a:p>
            <a:pPr marL="342900" indent="-342900" algn="l">
              <a:buFont typeface="+mj-lt"/>
              <a:buAutoNum type="arabicPeriod"/>
            </a:pPr>
            <a:endParaRPr lang="en-US" sz="1700" dirty="0">
              <a:ln w="0"/>
            </a:endParaRPr>
          </a:p>
          <a:p>
            <a:pPr marL="342900" indent="-342900" algn="l">
              <a:buFont typeface="+mj-lt"/>
              <a:buAutoNum type="arabicPeriod"/>
            </a:pPr>
            <a:r>
              <a:rPr lang="en-US" sz="1700" b="1" dirty="0">
                <a:ln w="0"/>
              </a:rPr>
              <a:t>User-Friendly Interface: </a:t>
            </a:r>
            <a:r>
              <a:rPr lang="en-US" sz="1700" dirty="0">
                <a:ln w="0"/>
              </a:rPr>
              <a:t>Intuitive and responsive design for easy navigation and smooth user experience.</a:t>
            </a:r>
          </a:p>
          <a:p>
            <a:pPr marL="342900" indent="-342900" algn="l">
              <a:buFont typeface="+mj-lt"/>
              <a:buAutoNum type="arabicPeriod"/>
            </a:pPr>
            <a:endParaRPr lang="en-US" sz="1700" dirty="0">
              <a:ln w="0"/>
            </a:endParaRPr>
          </a:p>
          <a:p>
            <a:pPr marL="342900" indent="-342900" algn="l">
              <a:buFont typeface="+mj-lt"/>
              <a:buAutoNum type="arabicPeriod"/>
            </a:pPr>
            <a:endParaRPr lang="en-US" sz="1700" dirty="0">
              <a:ln w="0"/>
            </a:endParaRPr>
          </a:p>
        </p:txBody>
      </p:sp>
    </p:spTree>
    <p:extLst>
      <p:ext uri="{BB962C8B-B14F-4D97-AF65-F5344CB8AC3E}">
        <p14:creationId xmlns:p14="http://schemas.microsoft.com/office/powerpoint/2010/main" val="11001784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1C20568-882B-6879-828F-F9F3B0E6FD3F}"/>
              </a:ext>
            </a:extLst>
          </p:cNvPr>
          <p:cNvSpPr txBox="1"/>
          <p:nvPr/>
        </p:nvSpPr>
        <p:spPr>
          <a:xfrm>
            <a:off x="540608" y="360442"/>
            <a:ext cx="6099048" cy="569387"/>
          </a:xfrm>
          <a:prstGeom prst="rect">
            <a:avLst/>
          </a:prstGeom>
          <a:noFill/>
        </p:spPr>
        <p:txBody>
          <a:bodyPr wrap="square">
            <a:spAutoFit/>
          </a:bodyPr>
          <a:lstStyle/>
          <a:p>
            <a:pPr marL="0" marR="0" lvl="0" indent="0" algn="l" defTabSz="457200" rtl="0" eaLnBrk="1" fontAlgn="auto" latinLnBrk="0" hangingPunct="1">
              <a:lnSpc>
                <a:spcPct val="100000"/>
              </a:lnSpc>
              <a:spcBef>
                <a:spcPct val="0"/>
              </a:spcBef>
              <a:spcAft>
                <a:spcPts val="0"/>
              </a:spcAft>
              <a:buClrTx/>
              <a:buSzTx/>
              <a:buFontTx/>
              <a:buNone/>
              <a:tabLst/>
              <a:defRPr/>
            </a:pPr>
            <a:r>
              <a:rPr lang="en-US" sz="3100" dirty="0">
                <a:ln w="0"/>
                <a:solidFill>
                  <a:srgbClr val="F496CB">
                    <a:lumMod val="75000"/>
                  </a:srgbClr>
                </a:solidFill>
                <a:effectLst>
                  <a:outerShdw blurRad="38100" dist="25400" dir="5400000" algn="ctr" rotWithShape="0">
                    <a:srgbClr val="6E747A">
                      <a:alpha val="43000"/>
                    </a:srgbClr>
                  </a:outerShdw>
                </a:effectLst>
                <a:latin typeface="Trebuchet MS" panose="020B0603020202020204"/>
              </a:rPr>
              <a:t>Conclusion</a:t>
            </a:r>
            <a:endParaRPr kumimoji="0" lang="en-IN" sz="3100" b="0" i="0" u="none" strike="noStrike" kern="1200" cap="none" spc="0" normalizeH="0" baseline="0" noProof="0" dirty="0">
              <a:ln w="0"/>
              <a:solidFill>
                <a:srgbClr val="F496CB">
                  <a:lumMod val="75000"/>
                </a:srgbClr>
              </a:solidFill>
              <a:effectLst>
                <a:outerShdw blurRad="38100" dist="25400" dir="5400000" algn="ctr" rotWithShape="0">
                  <a:srgbClr val="6E747A">
                    <a:alpha val="43000"/>
                  </a:srgbClr>
                </a:outerShdw>
              </a:effectLst>
              <a:uLnTx/>
              <a:uFillTx/>
              <a:latin typeface="Trebuchet MS" panose="020B0603020202020204"/>
              <a:ea typeface="+mn-ea"/>
              <a:cs typeface="+mn-cs"/>
            </a:endParaRPr>
          </a:p>
        </p:txBody>
      </p:sp>
      <p:sp>
        <p:nvSpPr>
          <p:cNvPr id="15" name="TextBox 14">
            <a:extLst>
              <a:ext uri="{FF2B5EF4-FFF2-40B4-BE49-F238E27FC236}">
                <a16:creationId xmlns:a16="http://schemas.microsoft.com/office/drawing/2014/main" id="{8B144770-9878-EE29-D369-4F9DB22A6F32}"/>
              </a:ext>
            </a:extLst>
          </p:cNvPr>
          <p:cNvSpPr txBox="1"/>
          <p:nvPr/>
        </p:nvSpPr>
        <p:spPr>
          <a:xfrm>
            <a:off x="540608" y="1126857"/>
            <a:ext cx="8279384" cy="4801314"/>
          </a:xfrm>
          <a:prstGeom prst="rect">
            <a:avLst/>
          </a:prstGeom>
          <a:noFill/>
        </p:spPr>
        <p:txBody>
          <a:bodyPr wrap="square" rtlCol="0">
            <a:spAutoFit/>
          </a:bodyPr>
          <a:lstStyle/>
          <a:p>
            <a:pPr marL="283464" indent="-283464" algn="l" rtl="0" eaLnBrk="1" latinLnBrk="0" hangingPunct="1">
              <a:spcBef>
                <a:spcPts val="0"/>
              </a:spcBef>
              <a:spcAft>
                <a:spcPts val="0"/>
              </a:spcAft>
              <a:buClrTx/>
              <a:buSzPts val="1700"/>
              <a:buFont typeface="Arial" panose="020B0604020202020204" pitchFamily="34" charset="0"/>
              <a:buChar char="•"/>
            </a:pPr>
            <a:r>
              <a:rPr lang="en-US" sz="1800" kern="1200" dirty="0">
                <a:solidFill>
                  <a:srgbClr val="000000"/>
                </a:solidFill>
                <a:effectLst/>
                <a:latin typeface="Trebuchet MS" panose="020B0603020202020204" pitchFamily="34" charset="0"/>
                <a:ea typeface="+mn-ea"/>
                <a:cs typeface="+mn-cs"/>
              </a:rPr>
              <a:t>The EMS provides a scalable and efficient solution for managing and tracking expenses, reducing manual effort.</a:t>
            </a:r>
          </a:p>
          <a:p>
            <a:pPr marL="283464" indent="-283464" algn="l" rtl="0" eaLnBrk="1" latinLnBrk="0" hangingPunct="1">
              <a:spcBef>
                <a:spcPts val="0"/>
              </a:spcBef>
              <a:spcAft>
                <a:spcPts val="0"/>
              </a:spcAft>
              <a:buClrTx/>
              <a:buSzPts val="1700"/>
              <a:buFont typeface="Arial" panose="020B0604020202020204" pitchFamily="34" charset="0"/>
              <a:buChar char="•"/>
            </a:pPr>
            <a:r>
              <a:rPr lang="en-US" sz="1800" kern="1200" dirty="0">
                <a:solidFill>
                  <a:srgbClr val="000000"/>
                </a:solidFill>
                <a:effectLst/>
                <a:latin typeface="Trebuchet MS" panose="020B0603020202020204" pitchFamily="34" charset="0"/>
                <a:ea typeface="+mn-ea"/>
                <a:cs typeface="+mn-cs"/>
              </a:rPr>
              <a:t>Modern technologies like React.js, Node.js, and MongoDB ensure flexibility, scalability, and seamless integration of the system.</a:t>
            </a:r>
            <a:endParaRPr lang="en-IN" sz="1600" dirty="0"/>
          </a:p>
          <a:p>
            <a:pPr marL="283464" indent="-283464" algn="l" rtl="0" eaLnBrk="1" latinLnBrk="0" hangingPunct="1">
              <a:spcBef>
                <a:spcPts val="0"/>
              </a:spcBef>
              <a:spcAft>
                <a:spcPts val="0"/>
              </a:spcAft>
              <a:buClrTx/>
              <a:buSzPts val="1700"/>
              <a:buFont typeface="Arial" panose="020B0604020202020204" pitchFamily="34" charset="0"/>
              <a:buChar char="•"/>
            </a:pPr>
            <a:r>
              <a:rPr lang="en-US" sz="1800" kern="1200" dirty="0">
                <a:solidFill>
                  <a:srgbClr val="000000"/>
                </a:solidFill>
                <a:effectLst/>
                <a:latin typeface="Trebuchet MS" panose="020B0603020202020204" pitchFamily="34" charset="0"/>
                <a:ea typeface="+mn-ea"/>
                <a:cs typeface="+mn-cs"/>
              </a:rPr>
              <a:t>The system improves transparency and ensures adherence to corporate standards and tax laws, benefiting both users and administrators.</a:t>
            </a:r>
            <a:endParaRPr lang="en-IN" sz="1600" dirty="0"/>
          </a:p>
          <a:p>
            <a:pPr marL="283464" indent="-283464" algn="l" rtl="0" eaLnBrk="1" latinLnBrk="0" hangingPunct="1">
              <a:spcBef>
                <a:spcPts val="0"/>
              </a:spcBef>
              <a:spcAft>
                <a:spcPts val="0"/>
              </a:spcAft>
              <a:buClrTx/>
              <a:buSzPts val="1700"/>
              <a:buFont typeface="Arial" panose="020B0604020202020204" pitchFamily="34" charset="0"/>
              <a:buChar char="•"/>
            </a:pPr>
            <a:r>
              <a:rPr lang="en-US" sz="1800" kern="1200" dirty="0">
                <a:solidFill>
                  <a:srgbClr val="000000"/>
                </a:solidFill>
                <a:effectLst/>
                <a:latin typeface="Trebuchet MS" panose="020B0603020202020204" pitchFamily="34" charset="0"/>
                <a:ea typeface="+mn-ea"/>
                <a:cs typeface="+mn-cs"/>
              </a:rPr>
              <a:t>Key modules such as user authentication, expense categorization, report generation, and in-app notifications streamline the expense management process.</a:t>
            </a:r>
            <a:endParaRPr lang="en-IN" sz="1600" dirty="0"/>
          </a:p>
          <a:p>
            <a:pPr marL="283464" indent="-283464" algn="l" rtl="0" eaLnBrk="1" latinLnBrk="0" hangingPunct="1">
              <a:spcBef>
                <a:spcPts val="0"/>
              </a:spcBef>
              <a:spcAft>
                <a:spcPts val="0"/>
              </a:spcAft>
              <a:buClrTx/>
              <a:buSzPts val="1700"/>
              <a:buFont typeface="Arial" panose="020B0604020202020204" pitchFamily="34" charset="0"/>
              <a:buChar char="•"/>
            </a:pPr>
            <a:r>
              <a:rPr lang="en-US" sz="1800" kern="1200" dirty="0">
                <a:solidFill>
                  <a:srgbClr val="000000"/>
                </a:solidFill>
                <a:effectLst/>
                <a:latin typeface="Trebuchet MS" panose="020B0603020202020204" pitchFamily="34" charset="0"/>
                <a:ea typeface="+mn-ea"/>
                <a:cs typeface="+mn-cs"/>
              </a:rPr>
              <a:t>The implementation of role-based dashboards and real-time alerts enhances the user experience and increases administrative efficiency.</a:t>
            </a:r>
            <a:endParaRPr lang="en-IN" sz="1600" dirty="0"/>
          </a:p>
          <a:p>
            <a:pPr marL="283464" indent="-283464" algn="l" rtl="0" eaLnBrk="1" latinLnBrk="0" hangingPunct="1">
              <a:spcBef>
                <a:spcPts val="0"/>
              </a:spcBef>
              <a:spcAft>
                <a:spcPts val="0"/>
              </a:spcAft>
              <a:buClrTx/>
              <a:buSzPts val="1700"/>
              <a:buFont typeface="Arial" panose="020B0604020202020204" pitchFamily="34" charset="0"/>
              <a:buChar char="•"/>
            </a:pPr>
            <a:r>
              <a:rPr lang="en-US" sz="1800" kern="1200" dirty="0">
                <a:solidFill>
                  <a:srgbClr val="000000"/>
                </a:solidFill>
                <a:effectLst/>
                <a:latin typeface="Trebuchet MS" panose="020B0603020202020204" pitchFamily="34" charset="0"/>
                <a:ea typeface="+mn-ea"/>
                <a:cs typeface="+mn-cs"/>
              </a:rPr>
              <a:t>By automating expense tracking, the EMS enables businesses to focus on strategic financial planning and reporting, adding significant business value.</a:t>
            </a:r>
            <a:endParaRPr lang="en-IN" sz="1600" dirty="0"/>
          </a:p>
          <a:p>
            <a:pPr marL="283464" indent="-283464" algn="l" rtl="0" eaLnBrk="1" latinLnBrk="0" hangingPunct="1">
              <a:spcBef>
                <a:spcPts val="0"/>
              </a:spcBef>
              <a:spcAft>
                <a:spcPts val="0"/>
              </a:spcAft>
              <a:buClrTx/>
              <a:buSzPts val="1700"/>
              <a:buFont typeface="Arial" panose="020B0604020202020204" pitchFamily="34" charset="0"/>
              <a:buChar char="•"/>
            </a:pPr>
            <a:r>
              <a:rPr lang="en-US" sz="1800" kern="1200" dirty="0">
                <a:solidFill>
                  <a:srgbClr val="000000"/>
                </a:solidFill>
                <a:effectLst/>
                <a:latin typeface="Trebuchet MS" panose="020B0603020202020204" pitchFamily="34" charset="0"/>
                <a:ea typeface="+mn-ea"/>
                <a:cs typeface="+mn-cs"/>
              </a:rPr>
              <a:t>The project demonstrates high adaptability for real-world business environments, making it a reliable tool for streamlining financial operations.</a:t>
            </a:r>
            <a:endParaRPr lang="en-IN" sz="1600" dirty="0">
              <a:effectLst/>
            </a:endParaRPr>
          </a:p>
        </p:txBody>
      </p:sp>
    </p:spTree>
    <p:extLst>
      <p:ext uri="{BB962C8B-B14F-4D97-AF65-F5344CB8AC3E}">
        <p14:creationId xmlns:p14="http://schemas.microsoft.com/office/powerpoint/2010/main" val="8196158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63B2EE95-C505-3DED-7F77-2FDCF7933352}"/>
              </a:ext>
            </a:extLst>
          </p:cNvPr>
          <p:cNvSpPr txBox="1"/>
          <p:nvPr/>
        </p:nvSpPr>
        <p:spPr>
          <a:xfrm>
            <a:off x="523355" y="1092357"/>
            <a:ext cx="8663940" cy="4801314"/>
          </a:xfrm>
          <a:prstGeom prst="rect">
            <a:avLst/>
          </a:prstGeom>
          <a:noFill/>
        </p:spPr>
        <p:txBody>
          <a:bodyPr wrap="square" rtlCol="0">
            <a:spAutoFit/>
          </a:bodyPr>
          <a:lstStyle/>
          <a:p>
            <a:pPr algn="l"/>
            <a:r>
              <a:rPr lang="en-US" sz="1700" i="0" dirty="0">
                <a:ln w="0"/>
              </a:rPr>
              <a:t>The Expense Management System (EMS) is a comprehensive web application designed to help organizations streamline the process of tracking, managing, and reporting expenses efficiently. Developed as part of an Infosys Springboard internship, the project utilizes the MERN stack (MongoDB, Express.js, React.js, Node.js) and a monolithic architecture to ensure scalability, flexibility, and ease of maintenance.</a:t>
            </a:r>
          </a:p>
          <a:p>
            <a:pPr algn="l"/>
            <a:endParaRPr lang="en-US" sz="1700" i="0" dirty="0">
              <a:ln w="0"/>
            </a:endParaRPr>
          </a:p>
          <a:p>
            <a:pPr algn="l"/>
            <a:r>
              <a:rPr lang="en-US" sz="1700" i="0" dirty="0">
                <a:ln w="0"/>
              </a:rPr>
              <a:t>The EMS is structured into several key modules:</a:t>
            </a:r>
          </a:p>
          <a:p>
            <a:pPr algn="l"/>
            <a:endParaRPr lang="en-US" sz="1700" i="0" dirty="0">
              <a:ln w="0"/>
            </a:endParaRPr>
          </a:p>
          <a:p>
            <a:pPr marL="342900" indent="-342900" algn="l">
              <a:buFont typeface="+mj-lt"/>
              <a:buAutoNum type="arabicPeriod"/>
            </a:pPr>
            <a:r>
              <a:rPr lang="en-US" sz="1700" i="0" dirty="0">
                <a:ln w="0"/>
              </a:rPr>
              <a:t>User &amp; Admin Module (BINDU SRIJA): Facilitates user and admin registration, authentication, and role-based access control.</a:t>
            </a:r>
          </a:p>
          <a:p>
            <a:pPr marL="342900" indent="-342900" algn="l">
              <a:buFont typeface="+mj-lt"/>
              <a:buAutoNum type="arabicPeriod"/>
            </a:pPr>
            <a:r>
              <a:rPr lang="en-US" sz="1700" i="0" dirty="0">
                <a:ln w="0"/>
              </a:rPr>
              <a:t>Expense Module (SHARAD KUMAR MISHRA): Allows users to log, edit, and categorize their expenses, ensuring real-time tracking.</a:t>
            </a:r>
          </a:p>
          <a:p>
            <a:pPr marL="342900" indent="-342900" algn="l">
              <a:buFont typeface="+mj-lt"/>
              <a:buAutoNum type="arabicPeriod"/>
            </a:pPr>
            <a:r>
              <a:rPr lang="en-US" sz="1700" i="0" dirty="0">
                <a:ln w="0"/>
              </a:rPr>
              <a:t>Category Module (PRANTA SAHA): Classifies expenses into predefined categories, simplifying budgeting and financial management.</a:t>
            </a:r>
          </a:p>
          <a:p>
            <a:pPr marL="342900" indent="-342900" algn="l">
              <a:buFont typeface="+mj-lt"/>
              <a:buAutoNum type="arabicPeriod"/>
            </a:pPr>
            <a:r>
              <a:rPr lang="en-US" sz="1700" i="0" dirty="0">
                <a:ln w="0"/>
              </a:rPr>
              <a:t>Report Module (VAISHNAVI): Generates detailed expense reports for users and admins, with alerts and email notifications.</a:t>
            </a:r>
          </a:p>
          <a:p>
            <a:pPr marL="342900" indent="-342900" algn="l">
              <a:buFont typeface="+mj-lt"/>
              <a:buAutoNum type="arabicPeriod"/>
            </a:pPr>
            <a:r>
              <a:rPr lang="en-US" sz="1700" i="0" dirty="0">
                <a:ln w="0"/>
              </a:rPr>
              <a:t>Notification Module (OMKAR KHANAI): Provide users with in-app notifications and feedback capabilities, ensuring transparency and user interaction.</a:t>
            </a:r>
          </a:p>
        </p:txBody>
      </p:sp>
      <p:sp>
        <p:nvSpPr>
          <p:cNvPr id="5" name="TextBox 4">
            <a:extLst>
              <a:ext uri="{FF2B5EF4-FFF2-40B4-BE49-F238E27FC236}">
                <a16:creationId xmlns:a16="http://schemas.microsoft.com/office/drawing/2014/main" id="{3F4AF3EF-22AB-31E7-81FB-A21759E1B174}"/>
              </a:ext>
            </a:extLst>
          </p:cNvPr>
          <p:cNvSpPr txBox="1"/>
          <p:nvPr/>
        </p:nvSpPr>
        <p:spPr>
          <a:xfrm>
            <a:off x="523355" y="317309"/>
            <a:ext cx="6099048" cy="569387"/>
          </a:xfrm>
          <a:prstGeom prst="rect">
            <a:avLst/>
          </a:prstGeom>
          <a:noFill/>
        </p:spPr>
        <p:txBody>
          <a:bodyPr wrap="square">
            <a:spAutoFit/>
          </a:bodyPr>
          <a:lstStyle/>
          <a:p>
            <a:pPr>
              <a:spcBef>
                <a:spcPct val="0"/>
              </a:spcBef>
            </a:pPr>
            <a:r>
              <a:rPr lang="en-US" sz="3100" dirty="0">
                <a:ln w="0"/>
                <a:solidFill>
                  <a:schemeClr val="accent1">
                    <a:lumMod val="75000"/>
                  </a:schemeClr>
                </a:solidFill>
                <a:effectLst>
                  <a:outerShdw blurRad="38100" dist="25400" dir="5400000" algn="ctr" rotWithShape="0">
                    <a:srgbClr val="6E747A">
                      <a:alpha val="43000"/>
                    </a:srgbClr>
                  </a:outerShdw>
                </a:effectLst>
                <a:latin typeface="+mj-lt"/>
                <a:ea typeface="+mj-ea"/>
                <a:cs typeface="+mj-cs"/>
              </a:rPr>
              <a:t>Abstract</a:t>
            </a:r>
            <a:endParaRPr lang="en-IN" sz="3100" dirty="0">
              <a:ln w="0"/>
              <a:solidFill>
                <a:schemeClr val="accent1">
                  <a:lumMod val="75000"/>
                </a:schemeClr>
              </a:solidFill>
              <a:effectLst>
                <a:outerShdw blurRad="38100" dist="25400" dir="5400000" algn="ctr" rotWithShape="0">
                  <a:srgbClr val="6E747A">
                    <a:alpha val="43000"/>
                  </a:srgbClr>
                </a:outerShdw>
              </a:effectLst>
              <a:latin typeface="+mj-lt"/>
              <a:ea typeface="+mj-ea"/>
              <a:cs typeface="+mj-cs"/>
            </a:endParaRPr>
          </a:p>
        </p:txBody>
      </p:sp>
    </p:spTree>
    <p:extLst>
      <p:ext uri="{BB962C8B-B14F-4D97-AF65-F5344CB8AC3E}">
        <p14:creationId xmlns:p14="http://schemas.microsoft.com/office/powerpoint/2010/main" val="30720548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7" name="Content Placeholder 24" descr="A diagram of a user flow&#10;&#10;Description automatically generated">
            <a:extLst>
              <a:ext uri="{FF2B5EF4-FFF2-40B4-BE49-F238E27FC236}">
                <a16:creationId xmlns:a16="http://schemas.microsoft.com/office/drawing/2014/main" id="{A12CE017-4E6B-5D2D-C2F0-D910CB754919}"/>
              </a:ext>
            </a:extLst>
          </p:cNvPr>
          <p:cNvPicPr>
            <a:picLocks noChangeAspect="1"/>
          </p:cNvPicPr>
          <p:nvPr/>
        </p:nvPicPr>
        <p:blipFill>
          <a:blip r:embed="rId2"/>
          <a:stretch>
            <a:fillRect/>
          </a:stretch>
        </p:blipFill>
        <p:spPr>
          <a:xfrm>
            <a:off x="736092" y="1168659"/>
            <a:ext cx="7274052" cy="5276385"/>
          </a:xfrm>
          <a:prstGeom prst="rect">
            <a:avLst/>
          </a:prstGeom>
        </p:spPr>
      </p:pic>
      <p:sp>
        <p:nvSpPr>
          <p:cNvPr id="38" name="TextBox 37">
            <a:extLst>
              <a:ext uri="{FF2B5EF4-FFF2-40B4-BE49-F238E27FC236}">
                <a16:creationId xmlns:a16="http://schemas.microsoft.com/office/drawing/2014/main" id="{5301BC92-8235-2C36-6BB4-04187881AD87}"/>
              </a:ext>
            </a:extLst>
          </p:cNvPr>
          <p:cNvSpPr txBox="1"/>
          <p:nvPr/>
        </p:nvSpPr>
        <p:spPr>
          <a:xfrm>
            <a:off x="567605" y="339804"/>
            <a:ext cx="6099048" cy="569387"/>
          </a:xfrm>
          <a:prstGeom prst="rect">
            <a:avLst/>
          </a:prstGeom>
          <a:noFill/>
        </p:spPr>
        <p:txBody>
          <a:bodyPr wrap="square">
            <a:spAutoFit/>
          </a:bodyPr>
          <a:lstStyle/>
          <a:p>
            <a:r>
              <a:rPr lang="en-US" sz="3100" dirty="0">
                <a:ln w="0"/>
                <a:solidFill>
                  <a:srgbClr val="F496CB">
                    <a:lumMod val="75000"/>
                  </a:srgbClr>
                </a:solidFill>
                <a:effectLst>
                  <a:outerShdw blurRad="38100" dist="25400" dir="5400000" algn="ctr" rotWithShape="0">
                    <a:srgbClr val="6E747A">
                      <a:alpha val="43000"/>
                    </a:srgbClr>
                  </a:outerShdw>
                </a:effectLst>
                <a:latin typeface="Trebuchet MS" panose="020B0603020202020204"/>
                <a:ea typeface="+mj-ea"/>
                <a:cs typeface="+mj-cs"/>
              </a:rPr>
              <a:t>Use Case Diagram</a:t>
            </a:r>
            <a:endParaRPr lang="en-IN" dirty="0"/>
          </a:p>
        </p:txBody>
      </p:sp>
    </p:spTree>
    <p:extLst>
      <p:ext uri="{BB962C8B-B14F-4D97-AF65-F5344CB8AC3E}">
        <p14:creationId xmlns:p14="http://schemas.microsoft.com/office/powerpoint/2010/main" val="20584242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AD7ECBD-7705-1F8C-070F-ABE9712DD0D3}"/>
              </a:ext>
            </a:extLst>
          </p:cNvPr>
          <p:cNvSpPr>
            <a:spLocks noGrp="1"/>
          </p:cNvSpPr>
          <p:nvPr>
            <p:ph type="title"/>
          </p:nvPr>
        </p:nvSpPr>
        <p:spPr>
          <a:xfrm>
            <a:off x="548641" y="325607"/>
            <a:ext cx="6001010" cy="593204"/>
          </a:xfrm>
        </p:spPr>
        <p:txBody>
          <a:bodyPr>
            <a:normAutofit/>
          </a:bodyPr>
          <a:lstStyle/>
          <a:p>
            <a:r>
              <a:rPr lang="en-US" sz="3100" dirty="0">
                <a:ln w="0"/>
                <a:effectLst>
                  <a:outerShdw blurRad="38100" dist="25400" dir="5400000" algn="ctr" rotWithShape="0">
                    <a:srgbClr val="6E747A">
                      <a:alpha val="43000"/>
                    </a:srgbClr>
                  </a:outerShdw>
                </a:effectLst>
              </a:rPr>
              <a:t>Sequence Diagram</a:t>
            </a:r>
            <a:endParaRPr lang="en-IN" sz="3100" dirty="0">
              <a:ln w="0"/>
              <a:effectLst>
                <a:outerShdw blurRad="38100" dist="25400" dir="5400000" algn="ctr" rotWithShape="0">
                  <a:srgbClr val="6E747A">
                    <a:alpha val="43000"/>
                  </a:srgbClr>
                </a:outerShdw>
              </a:effectLst>
            </a:endParaRPr>
          </a:p>
        </p:txBody>
      </p:sp>
      <p:pic>
        <p:nvPicPr>
          <p:cNvPr id="2" name="Picture 1" descr="A screenshot of a computer screen&#10;&#10;Description automatically generated">
            <a:extLst>
              <a:ext uri="{FF2B5EF4-FFF2-40B4-BE49-F238E27FC236}">
                <a16:creationId xmlns:a16="http://schemas.microsoft.com/office/drawing/2014/main" id="{2E1E8A05-2B55-E0C6-EE7C-443FD4FB9D38}"/>
              </a:ext>
            </a:extLst>
          </p:cNvPr>
          <p:cNvPicPr>
            <a:picLocks noChangeAspect="1"/>
          </p:cNvPicPr>
          <p:nvPr/>
        </p:nvPicPr>
        <p:blipFill>
          <a:blip r:embed="rId2"/>
          <a:stretch>
            <a:fillRect/>
          </a:stretch>
        </p:blipFill>
        <p:spPr>
          <a:xfrm>
            <a:off x="612649" y="1104753"/>
            <a:ext cx="7232904" cy="5427640"/>
          </a:xfrm>
          <a:prstGeom prst="rect">
            <a:avLst/>
          </a:prstGeom>
        </p:spPr>
      </p:pic>
    </p:spTree>
    <p:extLst>
      <p:ext uri="{BB962C8B-B14F-4D97-AF65-F5344CB8AC3E}">
        <p14:creationId xmlns:p14="http://schemas.microsoft.com/office/powerpoint/2010/main" val="143497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DD9050-FBB9-54CF-0B94-86554F5BCB26}"/>
              </a:ext>
            </a:extLst>
          </p:cNvPr>
          <p:cNvSpPr>
            <a:spLocks noGrp="1"/>
          </p:cNvSpPr>
          <p:nvPr>
            <p:ph type="title"/>
          </p:nvPr>
        </p:nvSpPr>
        <p:spPr>
          <a:xfrm>
            <a:off x="548641" y="325607"/>
            <a:ext cx="4549570" cy="593204"/>
          </a:xfrm>
        </p:spPr>
        <p:txBody>
          <a:bodyPr>
            <a:normAutofit/>
          </a:bodyPr>
          <a:lstStyle/>
          <a:p>
            <a:r>
              <a:rPr lang="en-US" sz="3100" dirty="0">
                <a:ln w="0"/>
                <a:effectLst>
                  <a:outerShdw blurRad="38100" dist="25400" dir="5400000" algn="ctr" rotWithShape="0">
                    <a:srgbClr val="6E747A">
                      <a:alpha val="43000"/>
                    </a:srgbClr>
                  </a:outerShdw>
                </a:effectLst>
              </a:rPr>
              <a:t>Data Flow Diagram(DFD)</a:t>
            </a:r>
            <a:endParaRPr lang="en-IN" sz="3100" dirty="0">
              <a:ln w="0"/>
              <a:effectLst>
                <a:outerShdw blurRad="38100" dist="25400" dir="5400000" algn="ctr" rotWithShape="0">
                  <a:srgbClr val="6E747A">
                    <a:alpha val="43000"/>
                  </a:srgbClr>
                </a:outerShdw>
              </a:effectLst>
            </a:endParaRPr>
          </a:p>
        </p:txBody>
      </p:sp>
      <p:pic>
        <p:nvPicPr>
          <p:cNvPr id="7" name="Picture 6" descr="A diagram of a web application&#10;&#10;Description automatically generated">
            <a:extLst>
              <a:ext uri="{FF2B5EF4-FFF2-40B4-BE49-F238E27FC236}">
                <a16:creationId xmlns:a16="http://schemas.microsoft.com/office/drawing/2014/main" id="{FD834776-7075-B8D1-342B-0D3C6D2681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641" y="1193635"/>
            <a:ext cx="8484130" cy="4470730"/>
          </a:xfrm>
          <a:prstGeom prst="rect">
            <a:avLst/>
          </a:prstGeom>
        </p:spPr>
      </p:pic>
    </p:spTree>
    <p:extLst>
      <p:ext uri="{BB962C8B-B14F-4D97-AF65-F5344CB8AC3E}">
        <p14:creationId xmlns:p14="http://schemas.microsoft.com/office/powerpoint/2010/main" val="20132309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FD1E8CB2-F158-415D-AF2B-A1455FBF4014}"/>
              </a:ext>
            </a:extLst>
          </p:cNvPr>
          <p:cNvSpPr>
            <a:spLocks noGrp="1"/>
          </p:cNvSpPr>
          <p:nvPr>
            <p:ph type="title"/>
          </p:nvPr>
        </p:nvSpPr>
        <p:spPr>
          <a:xfrm>
            <a:off x="548640" y="325606"/>
            <a:ext cx="7704724" cy="916597"/>
          </a:xfrm>
        </p:spPr>
        <p:txBody>
          <a:bodyPr>
            <a:normAutofit fontScale="90000"/>
          </a:bodyPr>
          <a:lstStyle/>
          <a:p>
            <a:r>
              <a:rPr lang="en-US" sz="3100" dirty="0">
                <a:ln w="0"/>
                <a:effectLst>
                  <a:outerShdw blurRad="38100" dist="25400" dir="5400000" algn="ctr" rotWithShape="0">
                    <a:srgbClr val="6E747A">
                      <a:alpha val="43000"/>
                    </a:srgbClr>
                  </a:outerShdw>
                </a:effectLst>
              </a:rPr>
              <a:t>Expense Management System: User-Friendly Financial Tracking</a:t>
            </a:r>
            <a:endParaRPr lang="en-IN" sz="3100" dirty="0">
              <a:ln w="0"/>
              <a:effectLst>
                <a:outerShdw blurRad="38100" dist="25400" dir="5400000" algn="ctr" rotWithShape="0">
                  <a:srgbClr val="6E747A">
                    <a:alpha val="43000"/>
                  </a:srgbClr>
                </a:outerShdw>
              </a:effectLst>
            </a:endParaRPr>
          </a:p>
        </p:txBody>
      </p:sp>
      <p:pic>
        <p:nvPicPr>
          <p:cNvPr id="9" name="Picture 8" descr="A group of people holding a card&#10;&#10;Description automatically generated">
            <a:extLst>
              <a:ext uri="{FF2B5EF4-FFF2-40B4-BE49-F238E27FC236}">
                <a16:creationId xmlns:a16="http://schemas.microsoft.com/office/drawing/2014/main" id="{2ED59A5B-187D-8D99-C623-A166DDA781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0246" y="1991170"/>
            <a:ext cx="7704724" cy="3819784"/>
          </a:xfrm>
          <a:prstGeom prst="rect">
            <a:avLst/>
          </a:prstGeom>
        </p:spPr>
      </p:pic>
    </p:spTree>
    <p:extLst>
      <p:ext uri="{BB962C8B-B14F-4D97-AF65-F5344CB8AC3E}">
        <p14:creationId xmlns:p14="http://schemas.microsoft.com/office/powerpoint/2010/main" val="30122861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0C60C47F-ECD3-33F1-D99F-12B4E5FDBA35}"/>
              </a:ext>
            </a:extLst>
          </p:cNvPr>
          <p:cNvSpPr>
            <a:spLocks noGrp="1"/>
          </p:cNvSpPr>
          <p:nvPr>
            <p:ph type="title"/>
          </p:nvPr>
        </p:nvSpPr>
        <p:spPr>
          <a:xfrm>
            <a:off x="220261" y="2726791"/>
            <a:ext cx="2263570" cy="994235"/>
          </a:xfrm>
        </p:spPr>
        <p:txBody>
          <a:bodyPr>
            <a:normAutofit fontScale="90000"/>
          </a:bodyPr>
          <a:lstStyle/>
          <a:p>
            <a:r>
              <a:rPr lang="en-US" sz="3100" dirty="0">
                <a:ln w="0"/>
                <a:effectLst>
                  <a:outerShdw blurRad="38100" dist="25400" dir="5400000" algn="ctr" rotWithShape="0">
                    <a:srgbClr val="6E747A">
                      <a:alpha val="43000"/>
                    </a:srgbClr>
                  </a:outerShdw>
                </a:effectLst>
              </a:rPr>
              <a:t>User Login &amp; Register</a:t>
            </a:r>
            <a:endParaRPr lang="en-IN" sz="3100" dirty="0">
              <a:ln w="0"/>
              <a:effectLst>
                <a:outerShdw blurRad="38100" dist="25400" dir="5400000" algn="ctr" rotWithShape="0">
                  <a:srgbClr val="6E747A">
                    <a:alpha val="43000"/>
                  </a:srgbClr>
                </a:outerShdw>
              </a:effectLst>
            </a:endParaRPr>
          </a:p>
        </p:txBody>
      </p:sp>
      <p:pic>
        <p:nvPicPr>
          <p:cNvPr id="19" name="Picture 18" descr="A screenshot of a login screen&#10;&#10;Description automatically generated">
            <a:extLst>
              <a:ext uri="{FF2B5EF4-FFF2-40B4-BE49-F238E27FC236}">
                <a16:creationId xmlns:a16="http://schemas.microsoft.com/office/drawing/2014/main" id="{8DD2FEA3-D890-186E-0716-C5A8009FCC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11378" y="774631"/>
            <a:ext cx="4403860" cy="21937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1" name="Picture 20" descr="A screenshot of a login form&#10;&#10;Description automatically generated">
            <a:extLst>
              <a:ext uri="{FF2B5EF4-FFF2-40B4-BE49-F238E27FC236}">
                <a16:creationId xmlns:a16="http://schemas.microsoft.com/office/drawing/2014/main" id="{FB6BE807-3443-3082-8E08-71814B18F0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1378" y="3429000"/>
            <a:ext cx="4403860" cy="221484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8519518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DEAA453D-8CE6-2248-C736-C38B64D691E8}"/>
              </a:ext>
            </a:extLst>
          </p:cNvPr>
          <p:cNvSpPr>
            <a:spLocks noGrp="1"/>
          </p:cNvSpPr>
          <p:nvPr>
            <p:ph type="title"/>
          </p:nvPr>
        </p:nvSpPr>
        <p:spPr>
          <a:xfrm>
            <a:off x="220261" y="2726791"/>
            <a:ext cx="2263570" cy="994235"/>
          </a:xfrm>
        </p:spPr>
        <p:txBody>
          <a:bodyPr>
            <a:normAutofit fontScale="90000"/>
          </a:bodyPr>
          <a:lstStyle/>
          <a:p>
            <a:r>
              <a:rPr lang="en-US" sz="3100" dirty="0">
                <a:ln w="0"/>
                <a:effectLst>
                  <a:outerShdw blurRad="38100" dist="25400" dir="5400000" algn="ctr" rotWithShape="0">
                    <a:srgbClr val="6E747A">
                      <a:alpha val="43000"/>
                    </a:srgbClr>
                  </a:outerShdw>
                </a:effectLst>
              </a:rPr>
              <a:t>Admin Login &amp; Register</a:t>
            </a:r>
            <a:endParaRPr lang="en-IN" sz="3100" dirty="0">
              <a:ln w="0"/>
              <a:effectLst>
                <a:outerShdw blurRad="38100" dist="25400" dir="5400000" algn="ctr" rotWithShape="0">
                  <a:srgbClr val="6E747A">
                    <a:alpha val="43000"/>
                  </a:srgbClr>
                </a:outerShdw>
              </a:effectLst>
            </a:endParaRPr>
          </a:p>
        </p:txBody>
      </p:sp>
      <p:pic>
        <p:nvPicPr>
          <p:cNvPr id="4" name="Picture 3">
            <a:extLst>
              <a:ext uri="{FF2B5EF4-FFF2-40B4-BE49-F238E27FC236}">
                <a16:creationId xmlns:a16="http://schemas.microsoft.com/office/drawing/2014/main" id="{8C992E81-9A33-C3E9-F55E-19B448EBC72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311378" y="778158"/>
            <a:ext cx="4403860" cy="218664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a:extLst>
              <a:ext uri="{FF2B5EF4-FFF2-40B4-BE49-F238E27FC236}">
                <a16:creationId xmlns:a16="http://schemas.microsoft.com/office/drawing/2014/main" id="{DA025C8E-5BEA-25DE-D6CC-1AB63CB3E55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311378" y="3429000"/>
            <a:ext cx="4403860" cy="221484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2962711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4CF3B215-E035-749A-E2CD-E1AF047190D5}"/>
              </a:ext>
            </a:extLst>
          </p:cNvPr>
          <p:cNvSpPr>
            <a:spLocks noGrp="1"/>
          </p:cNvSpPr>
          <p:nvPr>
            <p:ph type="title"/>
          </p:nvPr>
        </p:nvSpPr>
        <p:spPr>
          <a:xfrm>
            <a:off x="220261" y="2726791"/>
            <a:ext cx="2008034" cy="994235"/>
          </a:xfrm>
        </p:spPr>
        <p:txBody>
          <a:bodyPr>
            <a:normAutofit fontScale="90000"/>
          </a:bodyPr>
          <a:lstStyle/>
          <a:p>
            <a:r>
              <a:rPr lang="en-US" sz="3100" dirty="0">
                <a:ln w="0"/>
                <a:effectLst>
                  <a:outerShdw blurRad="38100" dist="25400" dir="5400000" algn="ctr" rotWithShape="0">
                    <a:srgbClr val="6E747A">
                      <a:alpha val="43000"/>
                    </a:srgbClr>
                  </a:outerShdw>
                </a:effectLst>
              </a:rPr>
              <a:t>Expense</a:t>
            </a:r>
            <a:br>
              <a:rPr lang="en-US" sz="3100" dirty="0">
                <a:ln w="0"/>
                <a:effectLst>
                  <a:outerShdw blurRad="38100" dist="25400" dir="5400000" algn="ctr" rotWithShape="0">
                    <a:srgbClr val="6E747A">
                      <a:alpha val="43000"/>
                    </a:srgbClr>
                  </a:outerShdw>
                </a:effectLst>
              </a:rPr>
            </a:br>
            <a:r>
              <a:rPr lang="en-US" sz="3100" dirty="0">
                <a:ln w="0"/>
                <a:effectLst>
                  <a:outerShdw blurRad="38100" dist="25400" dir="5400000" algn="ctr" rotWithShape="0">
                    <a:srgbClr val="6E747A">
                      <a:alpha val="43000"/>
                    </a:srgbClr>
                  </a:outerShdw>
                </a:effectLst>
              </a:rPr>
              <a:t>Module</a:t>
            </a:r>
            <a:endParaRPr lang="en-IN" sz="3100" dirty="0">
              <a:ln w="0"/>
              <a:effectLst>
                <a:outerShdw blurRad="38100" dist="25400" dir="5400000" algn="ctr" rotWithShape="0">
                  <a:srgbClr val="6E747A">
                    <a:alpha val="43000"/>
                  </a:srgbClr>
                </a:outerShdw>
              </a:effectLst>
            </a:endParaRPr>
          </a:p>
        </p:txBody>
      </p:sp>
      <p:pic>
        <p:nvPicPr>
          <p:cNvPr id="5" name="Picture 4">
            <a:extLst>
              <a:ext uri="{FF2B5EF4-FFF2-40B4-BE49-F238E27FC236}">
                <a16:creationId xmlns:a16="http://schemas.microsoft.com/office/drawing/2014/main" id="{2E96651B-5494-1F50-C0E2-A2C4400C03C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483831" y="1718481"/>
            <a:ext cx="6882066" cy="342103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136809521"/>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F496CB"/>
      </a:accent1>
      <a:accent2>
        <a:srgbClr val="BC356F"/>
      </a:accent2>
      <a:accent3>
        <a:srgbClr val="E65331"/>
      </a:accent3>
      <a:accent4>
        <a:srgbClr val="F27E19"/>
      </a:accent4>
      <a:accent5>
        <a:srgbClr val="F2AC19"/>
      </a:accent5>
      <a:accent6>
        <a:srgbClr val="BC80E0"/>
      </a:accent6>
      <a:hlink>
        <a:srgbClr val="EF5285"/>
      </a:hlink>
      <a:folHlink>
        <a:srgbClr val="F77F90"/>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23659B44-6E34-4CE8-8F0D-387DA79968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TotalTime>288</TotalTime>
  <Words>485</Words>
  <Application>Microsoft Office PowerPoint</Application>
  <PresentationFormat>Widescreen</PresentationFormat>
  <Paragraphs>52</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Aptos</vt:lpstr>
      <vt:lpstr>Arial</vt:lpstr>
      <vt:lpstr>Trebuchet MS</vt:lpstr>
      <vt:lpstr>Wingdings 3</vt:lpstr>
      <vt:lpstr>Facet</vt:lpstr>
      <vt:lpstr>Expense Management System </vt:lpstr>
      <vt:lpstr>PowerPoint Presentation</vt:lpstr>
      <vt:lpstr>PowerPoint Presentation</vt:lpstr>
      <vt:lpstr>Sequence Diagram</vt:lpstr>
      <vt:lpstr>Data Flow Diagram(DFD)</vt:lpstr>
      <vt:lpstr>Expense Management System: User-Friendly Financial Tracking</vt:lpstr>
      <vt:lpstr>User Login &amp; Register</vt:lpstr>
      <vt:lpstr>Admin Login &amp; Register</vt:lpstr>
      <vt:lpstr>Expense Module</vt:lpstr>
      <vt:lpstr>Category Module</vt:lpstr>
      <vt:lpstr>Report Module</vt:lpstr>
      <vt:lpstr>Notification Module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SHARAD KUMAR MISHRA</dc:creator>
  <cp:lastModifiedBy>SHARAD KUMAR MISHRA</cp:lastModifiedBy>
  <cp:revision>11</cp:revision>
  <dcterms:created xsi:type="dcterms:W3CDTF">2024-10-16T15:35:18Z</dcterms:created>
  <dcterms:modified xsi:type="dcterms:W3CDTF">2024-12-09T11:36:14Z</dcterms:modified>
</cp:coreProperties>
</file>